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Julius Sans One"/>
      <p:regular r:id="rId29"/>
    </p:embeddedFont>
    <p:embeddedFont>
      <p:font typeface="Didact Gothic"/>
      <p:regular r:id="rId30"/>
    </p:embeddedFon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4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estrial-regular.fntdata"/><Relationship Id="rId30" Type="http://schemas.openxmlformats.org/officeDocument/2006/relationships/font" Target="fonts/DidactGothic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font" Target="fonts/JuliusSans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f4bd203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f4bd203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1249ffcf0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a1249ffcf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b02797fa4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7b02797fa4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a1249ffcf0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a1249ffcf0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a1249ffcf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a1249ffcf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a1249ffcf0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a1249ffcf0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a1249ffcf0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a1249ffcf0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7b02797fa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7b02797fa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7b02797fa4_2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7b02797fa4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ab72b598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ab72b598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a1249ffcf0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a1249ffcf0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aa834aec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aa834aec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9f2cce1ec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9f2cce1ec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7b02797fa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7b02797fa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ab72b5983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ab72b5983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1249ffc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1249ffc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b02797fa4_2_2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b02797fa4_2_2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f6f6f201e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f6f6f201e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7b02797fa4_2_1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7b02797fa4_2_1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f2cce1e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9f2cce1e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aa834aec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aa834aec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b02797fa4_2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7b02797fa4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b02797fa4_2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7b02797fa4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5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fmla="val 4985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b="1" sz="40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713250" y="638800"/>
            <a:ext cx="7717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b="1" sz="9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713250" y="2706376"/>
            <a:ext cx="77175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bg>
      <p:bgPr>
        <a:solidFill>
          <a:schemeClr val="accent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2" type="title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hasCustomPrompt="1" idx="3" type="title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4" type="title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5" type="title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6" type="title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7" type="title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hasCustomPrompt="1" idx="8" type="title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9" type="subTitle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3" type="subTitle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4" type="subTitle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_2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hasCustomPrompt="1" type="title"/>
          </p:nvPr>
        </p:nvSpPr>
        <p:spPr>
          <a:xfrm>
            <a:off x="815488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4"/>
          <p:cNvSpPr txBox="1"/>
          <p:nvPr>
            <p:ph idx="2" type="title"/>
          </p:nvPr>
        </p:nvSpPr>
        <p:spPr>
          <a:xfrm>
            <a:off x="1633438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1633438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 rot="10800000">
            <a:off x="-19875" y="-13336"/>
            <a:ext cx="9203100" cy="2690100"/>
          </a:xfrm>
          <a:prstGeom prst="triangle">
            <a:avLst>
              <a:gd fmla="val 498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hasCustomPrompt="1" idx="3" type="title"/>
          </p:nvPr>
        </p:nvSpPr>
        <p:spPr>
          <a:xfrm>
            <a:off x="815488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/>
          <p:nvPr>
            <p:ph idx="4" type="title"/>
          </p:nvPr>
        </p:nvSpPr>
        <p:spPr>
          <a:xfrm>
            <a:off x="1633438" y="3824821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5" type="subTitle"/>
          </p:nvPr>
        </p:nvSpPr>
        <p:spPr>
          <a:xfrm>
            <a:off x="1633438" y="4100375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hasCustomPrompt="1" idx="6" type="title"/>
          </p:nvPr>
        </p:nvSpPr>
        <p:spPr>
          <a:xfrm>
            <a:off x="4543875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/>
          <p:nvPr>
            <p:ph idx="7" type="title"/>
          </p:nvPr>
        </p:nvSpPr>
        <p:spPr>
          <a:xfrm>
            <a:off x="5395160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8" type="subTitle"/>
          </p:nvPr>
        </p:nvSpPr>
        <p:spPr>
          <a:xfrm>
            <a:off x="5395160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hasCustomPrompt="1" idx="9" type="title"/>
          </p:nvPr>
        </p:nvSpPr>
        <p:spPr>
          <a:xfrm>
            <a:off x="4543875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/>
          <p:nvPr>
            <p:ph idx="13" type="title"/>
          </p:nvPr>
        </p:nvSpPr>
        <p:spPr>
          <a:xfrm>
            <a:off x="5395160" y="3824822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4" type="subTitle"/>
          </p:nvPr>
        </p:nvSpPr>
        <p:spPr>
          <a:xfrm>
            <a:off x="5395160" y="4100376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88" name="Google Shape;88;p14"/>
          <p:cNvCxnSpPr/>
          <p:nvPr/>
        </p:nvCxnSpPr>
        <p:spPr>
          <a:xfrm rot="10800000">
            <a:off x="-2241975" y="1909725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4"/>
          <p:cNvCxnSpPr/>
          <p:nvPr/>
        </p:nvCxnSpPr>
        <p:spPr>
          <a:xfrm flipH="1" rot="10800000">
            <a:off x="6566175" y="1880250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4"/>
          <p:cNvSpPr txBox="1"/>
          <p:nvPr>
            <p:ph idx="15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 flipH="1">
            <a:off x="1821475" y="2527625"/>
            <a:ext cx="5501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hasCustomPrompt="1" idx="2" type="title"/>
          </p:nvPr>
        </p:nvSpPr>
        <p:spPr>
          <a:xfrm flipH="1">
            <a:off x="3043350" y="1533511"/>
            <a:ext cx="3057300" cy="8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 flipH="1">
            <a:off x="3198150" y="3293187"/>
            <a:ext cx="2747700" cy="3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95" name="Google Shape;95;p15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5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chemeClr val="accent5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931700" y="2019718"/>
            <a:ext cx="3252900" cy="10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hasCustomPrompt="1" idx="2" type="title"/>
          </p:nvPr>
        </p:nvSpPr>
        <p:spPr>
          <a:xfrm>
            <a:off x="931700" y="967055"/>
            <a:ext cx="30573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6"/>
          <p:cNvSpPr txBox="1"/>
          <p:nvPr>
            <p:ph idx="1" type="subTitle"/>
          </p:nvPr>
        </p:nvSpPr>
        <p:spPr>
          <a:xfrm>
            <a:off x="931700" y="3326230"/>
            <a:ext cx="19785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05" name="Google Shape;105;p16"/>
          <p:cNvCxnSpPr/>
          <p:nvPr/>
        </p:nvCxnSpPr>
        <p:spPr>
          <a:xfrm>
            <a:off x="2581800" y="-1263000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6"/>
          <p:cNvSpPr/>
          <p:nvPr/>
        </p:nvSpPr>
        <p:spPr>
          <a:xfrm>
            <a:off x="-6242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bg>
      <p:bgPr>
        <a:solidFill>
          <a:schemeClr val="accent5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 flipH="1">
            <a:off x="1821475" y="2527625"/>
            <a:ext cx="5501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hasCustomPrompt="1" idx="2" type="title"/>
          </p:nvPr>
        </p:nvSpPr>
        <p:spPr>
          <a:xfrm flipH="1">
            <a:off x="3043350" y="1533511"/>
            <a:ext cx="3057300" cy="8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 flipH="1">
            <a:off x="3198150" y="3293187"/>
            <a:ext cx="2747700" cy="3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11" name="Google Shape;111;p17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7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5">
    <p:bg>
      <p:bgPr>
        <a:solidFill>
          <a:schemeClr val="accent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21" name="Google Shape;121;p18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1">
    <p:bg>
      <p:bgPr>
        <a:solidFill>
          <a:schemeClr val="accent5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rtl="0" algn="just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bg>
      <p:bgPr>
        <a:solidFill>
          <a:schemeClr val="accent5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8624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424450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2" type="title"/>
          </p:nvPr>
        </p:nvSpPr>
        <p:spPr>
          <a:xfrm>
            <a:off x="6525755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3" type="subTitle"/>
          </p:nvPr>
        </p:nvSpPr>
        <p:spPr>
          <a:xfrm>
            <a:off x="6087751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4" type="title"/>
          </p:nvPr>
        </p:nvSpPr>
        <p:spPr>
          <a:xfrm>
            <a:off x="36901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5" type="subTitle"/>
          </p:nvPr>
        </p:nvSpPr>
        <p:spPr>
          <a:xfrm>
            <a:off x="3252148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784875" y="2098184"/>
            <a:ext cx="34236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5151175" y="1032009"/>
            <a:ext cx="30573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127050" y="3320300"/>
            <a:ext cx="20814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flipH="1">
            <a:off x="2814150" y="-1263000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0">
    <p:bg>
      <p:bgPr>
        <a:solidFill>
          <a:schemeClr val="accent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6868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 flipH="1" rot="10800000">
            <a:off x="37875" y="150"/>
            <a:ext cx="9106200" cy="44697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fmla="val 49428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type="ctrTitle"/>
          </p:nvPr>
        </p:nvSpPr>
        <p:spPr>
          <a:xfrm>
            <a:off x="1690800" y="1232050"/>
            <a:ext cx="5762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3058800" y="1873367"/>
            <a:ext cx="30264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_1">
    <p:bg>
      <p:bgPr>
        <a:solidFill>
          <a:schemeClr val="accent6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 rot="5400000">
            <a:off x="-3440300" y="-797850"/>
            <a:ext cx="13257600" cy="67392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 rot="-5400000">
            <a:off x="4398975" y="-370300"/>
            <a:ext cx="5766000" cy="5591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type="ctrTitle"/>
          </p:nvPr>
        </p:nvSpPr>
        <p:spPr>
          <a:xfrm>
            <a:off x="713225" y="1672475"/>
            <a:ext cx="3026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" type="subTitle"/>
          </p:nvPr>
        </p:nvSpPr>
        <p:spPr>
          <a:xfrm>
            <a:off x="713225" y="2472004"/>
            <a:ext cx="30264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46" name="Google Shape;146;p22"/>
          <p:cNvSpPr/>
          <p:nvPr/>
        </p:nvSpPr>
        <p:spPr>
          <a:xfrm rot="-2700000">
            <a:off x="4008372" y="-4515765"/>
            <a:ext cx="5766173" cy="55909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22"/>
          <p:cNvCxnSpPr/>
          <p:nvPr/>
        </p:nvCxnSpPr>
        <p:spPr>
          <a:xfrm flipH="1" rot="10800000">
            <a:off x="4562550" y="-204075"/>
            <a:ext cx="6010200" cy="618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ONE_COLUMN_TEXT_1">
    <p:bg>
      <p:bgPr>
        <a:solidFill>
          <a:schemeClr val="accent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4039975" y="2245288"/>
            <a:ext cx="43908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type="title"/>
          </p:nvPr>
        </p:nvSpPr>
        <p:spPr>
          <a:xfrm>
            <a:off x="4168000" y="963075"/>
            <a:ext cx="42627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25_1">
    <p:bg>
      <p:bgPr>
        <a:solidFill>
          <a:schemeClr val="accent5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0" y="0"/>
            <a:ext cx="4347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24"/>
          <p:cNvSpPr txBox="1"/>
          <p:nvPr>
            <p:ph type="title"/>
          </p:nvPr>
        </p:nvSpPr>
        <p:spPr>
          <a:xfrm>
            <a:off x="5024185" y="1440200"/>
            <a:ext cx="34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1" type="subTitle"/>
          </p:nvPr>
        </p:nvSpPr>
        <p:spPr>
          <a:xfrm>
            <a:off x="5024185" y="2263300"/>
            <a:ext cx="34008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21_1"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713225" y="2347842"/>
            <a:ext cx="4109100" cy="14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713225" y="1521325"/>
            <a:ext cx="4109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25"/>
          <p:cNvSpPr/>
          <p:nvPr/>
        </p:nvSpPr>
        <p:spPr>
          <a:xfrm rot="5400000">
            <a:off x="-761012" y="-790512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 rot="5400000">
            <a:off x="-856262" y="-1009587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25"/>
          <p:cNvSpPr/>
          <p:nvPr/>
        </p:nvSpPr>
        <p:spPr>
          <a:xfrm rot="-5400000">
            <a:off x="2896850" y="288000"/>
            <a:ext cx="10141200" cy="45675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21_1_1">
    <p:bg>
      <p:bgPr>
        <a:solidFill>
          <a:schemeClr val="accent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 flipH="1" rot="10800000">
            <a:off x="-2390100" y="-102475"/>
            <a:ext cx="13887000" cy="6572400"/>
          </a:xfrm>
          <a:prstGeom prst="triangle">
            <a:avLst>
              <a:gd fmla="val 4985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-5261951" y="1545125"/>
            <a:ext cx="7035600" cy="3277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2434275" y="3133239"/>
            <a:ext cx="42753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type="title"/>
          </p:nvPr>
        </p:nvSpPr>
        <p:spPr>
          <a:xfrm>
            <a:off x="1726200" y="1681450"/>
            <a:ext cx="5691600" cy="13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26"/>
          <p:cNvSpPr/>
          <p:nvPr/>
        </p:nvSpPr>
        <p:spPr>
          <a:xfrm rot="10800000">
            <a:off x="6919375" y="-7381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6"/>
          <p:cNvSpPr/>
          <p:nvPr/>
        </p:nvSpPr>
        <p:spPr>
          <a:xfrm rot="10800000">
            <a:off x="7062250" y="-79527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3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/>
          <p:nvPr/>
        </p:nvSpPr>
        <p:spPr>
          <a:xfrm rot="-5400000">
            <a:off x="7319425" y="3228300"/>
            <a:ext cx="2112600" cy="2048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27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7"/>
          <p:cNvSpPr/>
          <p:nvPr/>
        </p:nvSpPr>
        <p:spPr>
          <a:xfrm rot="5400000">
            <a:off x="-262475" y="-18898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713226" y="1795438"/>
            <a:ext cx="34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idx="1" type="subTitle"/>
          </p:nvPr>
        </p:nvSpPr>
        <p:spPr>
          <a:xfrm>
            <a:off x="713225" y="2630156"/>
            <a:ext cx="3400800" cy="4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chemeClr val="accent6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/>
          <p:nvPr/>
        </p:nvSpPr>
        <p:spPr>
          <a:xfrm rot="-5400000">
            <a:off x="4642941" y="-1673359"/>
            <a:ext cx="7685100" cy="7451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28"/>
          <p:cNvSpPr/>
          <p:nvPr/>
        </p:nvSpPr>
        <p:spPr>
          <a:xfrm flipH="1" rot="-5400000">
            <a:off x="2841550" y="288050"/>
            <a:ext cx="10141200" cy="4567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 txBox="1"/>
          <p:nvPr>
            <p:ph type="title"/>
          </p:nvPr>
        </p:nvSpPr>
        <p:spPr>
          <a:xfrm>
            <a:off x="713225" y="1627150"/>
            <a:ext cx="4659300" cy="1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28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28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/>
          <p:nvPr/>
        </p:nvSpPr>
        <p:spPr>
          <a:xfrm flipH="1">
            <a:off x="5408725" y="4511825"/>
            <a:ext cx="3458400" cy="19239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bg>
      <p:bgPr>
        <a:solidFill>
          <a:schemeClr val="accent5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1319574" y="2011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" type="subTitle"/>
          </p:nvPr>
        </p:nvSpPr>
        <p:spPr>
          <a:xfrm>
            <a:off x="1319576" y="2286575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86" name="Google Shape;186;p29"/>
          <p:cNvSpPr txBox="1"/>
          <p:nvPr>
            <p:ph idx="2" type="title"/>
          </p:nvPr>
        </p:nvSpPr>
        <p:spPr>
          <a:xfrm>
            <a:off x="4681398" y="20112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3" type="subTitle"/>
          </p:nvPr>
        </p:nvSpPr>
        <p:spPr>
          <a:xfrm>
            <a:off x="4681376" y="2285050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4" type="title"/>
          </p:nvPr>
        </p:nvSpPr>
        <p:spPr>
          <a:xfrm>
            <a:off x="2410949" y="32684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5" type="subTitle"/>
          </p:nvPr>
        </p:nvSpPr>
        <p:spPr>
          <a:xfrm>
            <a:off x="2410951" y="3543875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0" name="Google Shape;190;p29"/>
          <p:cNvSpPr txBox="1"/>
          <p:nvPr>
            <p:ph idx="6" type="title"/>
          </p:nvPr>
        </p:nvSpPr>
        <p:spPr>
          <a:xfrm>
            <a:off x="5772773" y="32685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7" type="subTitle"/>
          </p:nvPr>
        </p:nvSpPr>
        <p:spPr>
          <a:xfrm>
            <a:off x="5772750" y="3542350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2" name="Google Shape;192;p29"/>
          <p:cNvSpPr/>
          <p:nvPr/>
        </p:nvSpPr>
        <p:spPr>
          <a:xfrm rot="-5400000">
            <a:off x="7319425" y="3228300"/>
            <a:ext cx="2112600" cy="2048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29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9"/>
          <p:cNvSpPr/>
          <p:nvPr/>
        </p:nvSpPr>
        <p:spPr>
          <a:xfrm rot="5400000">
            <a:off x="-262475" y="-18898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29"/>
          <p:cNvSpPr txBox="1"/>
          <p:nvPr>
            <p:ph idx="8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_1_3">
    <p:bg>
      <p:bgPr>
        <a:solidFill>
          <a:schemeClr val="accent5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30"/>
          <p:cNvSpPr txBox="1"/>
          <p:nvPr>
            <p:ph idx="2" type="title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30"/>
          <p:cNvSpPr txBox="1"/>
          <p:nvPr>
            <p:ph idx="1" type="subTitle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3" type="title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3" name="Google Shape;203;p30"/>
          <p:cNvSpPr txBox="1"/>
          <p:nvPr>
            <p:ph idx="4" type="subTitle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5" type="title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6" type="subTitle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7" type="title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8" type="subTitle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_1_3_1">
    <p:bg>
      <p:bgPr>
        <a:solidFill>
          <a:schemeClr val="accent5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2056190" y="2074300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31"/>
          <p:cNvSpPr txBox="1"/>
          <p:nvPr>
            <p:ph idx="1" type="subTitle"/>
          </p:nvPr>
        </p:nvSpPr>
        <p:spPr>
          <a:xfrm>
            <a:off x="2056192" y="2332425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2" type="title"/>
          </p:nvPr>
        </p:nvSpPr>
        <p:spPr>
          <a:xfrm>
            <a:off x="2056190" y="3402924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3" type="subTitle"/>
          </p:nvPr>
        </p:nvSpPr>
        <p:spPr>
          <a:xfrm>
            <a:off x="2056192" y="3661050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4" type="title"/>
          </p:nvPr>
        </p:nvSpPr>
        <p:spPr>
          <a:xfrm>
            <a:off x="5444664" y="2074300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5" type="subTitle"/>
          </p:nvPr>
        </p:nvSpPr>
        <p:spPr>
          <a:xfrm>
            <a:off x="5444664" y="2332425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6" type="title"/>
          </p:nvPr>
        </p:nvSpPr>
        <p:spPr>
          <a:xfrm>
            <a:off x="5444664" y="3402925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31"/>
          <p:cNvSpPr txBox="1"/>
          <p:nvPr>
            <p:ph idx="7" type="subTitle"/>
          </p:nvPr>
        </p:nvSpPr>
        <p:spPr>
          <a:xfrm>
            <a:off x="5444664" y="3661050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7" name="Google Shape;217;p31"/>
          <p:cNvSpPr/>
          <p:nvPr/>
        </p:nvSpPr>
        <p:spPr>
          <a:xfrm>
            <a:off x="-1462325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9" name="Google Shape;219;p31"/>
          <p:cNvSpPr/>
          <p:nvPr/>
        </p:nvSpPr>
        <p:spPr>
          <a:xfrm rot="10800000">
            <a:off x="613277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p31"/>
          <p:cNvSpPr txBox="1"/>
          <p:nvPr>
            <p:ph idx="8"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1_1_3_1_1">
    <p:bg>
      <p:bgPr>
        <a:solidFill>
          <a:srgbClr val="191919">
            <a:alpha val="0"/>
          </a:srgbClr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713225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32"/>
          <p:cNvSpPr txBox="1"/>
          <p:nvPr>
            <p:ph idx="1" type="subTitle"/>
          </p:nvPr>
        </p:nvSpPr>
        <p:spPr>
          <a:xfrm>
            <a:off x="713225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4" name="Google Shape;224;p32"/>
          <p:cNvSpPr/>
          <p:nvPr/>
        </p:nvSpPr>
        <p:spPr>
          <a:xfrm flipH="1">
            <a:off x="7004125" y="25297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32"/>
          <p:cNvSpPr/>
          <p:nvPr/>
        </p:nvSpPr>
        <p:spPr>
          <a:xfrm flipH="1">
            <a:off x="7194625" y="265355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6" name="Google Shape;226;p32"/>
          <p:cNvSpPr/>
          <p:nvPr/>
        </p:nvSpPr>
        <p:spPr>
          <a:xfrm flipH="1" rot="10800000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32"/>
          <p:cNvSpPr/>
          <p:nvPr/>
        </p:nvSpPr>
        <p:spPr>
          <a:xfrm flipH="1" rot="10800000">
            <a:off x="-168140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32"/>
          <p:cNvSpPr txBox="1"/>
          <p:nvPr>
            <p:ph idx="2" type="title"/>
          </p:nvPr>
        </p:nvSpPr>
        <p:spPr>
          <a:xfrm>
            <a:off x="2670358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9" name="Google Shape;229;p32"/>
          <p:cNvSpPr txBox="1"/>
          <p:nvPr>
            <p:ph idx="3" type="subTitle"/>
          </p:nvPr>
        </p:nvSpPr>
        <p:spPr>
          <a:xfrm>
            <a:off x="2670358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30" name="Google Shape;230;p32"/>
          <p:cNvSpPr txBox="1"/>
          <p:nvPr>
            <p:ph idx="4" type="title"/>
          </p:nvPr>
        </p:nvSpPr>
        <p:spPr>
          <a:xfrm>
            <a:off x="4627491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Google Shape;231;p32"/>
          <p:cNvSpPr txBox="1"/>
          <p:nvPr>
            <p:ph idx="5" type="subTitle"/>
          </p:nvPr>
        </p:nvSpPr>
        <p:spPr>
          <a:xfrm>
            <a:off x="4627491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32" name="Google Shape;232;p32"/>
          <p:cNvSpPr txBox="1"/>
          <p:nvPr>
            <p:ph idx="6" type="title"/>
          </p:nvPr>
        </p:nvSpPr>
        <p:spPr>
          <a:xfrm>
            <a:off x="6584624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3" name="Google Shape;233;p32"/>
          <p:cNvSpPr txBox="1"/>
          <p:nvPr>
            <p:ph idx="7" type="subTitle"/>
          </p:nvPr>
        </p:nvSpPr>
        <p:spPr>
          <a:xfrm>
            <a:off x="6584624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34" name="Google Shape;234;p32"/>
          <p:cNvSpPr txBox="1"/>
          <p:nvPr>
            <p:ph idx="8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6">
    <p:bg>
      <p:bgPr>
        <a:solidFill>
          <a:schemeClr val="accent5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1742675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38" name="Google Shape;238;p33"/>
          <p:cNvSpPr txBox="1"/>
          <p:nvPr>
            <p:ph idx="2" type="subTitle"/>
          </p:nvPr>
        </p:nvSpPr>
        <p:spPr>
          <a:xfrm>
            <a:off x="5021770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39" name="Google Shape;239;p33"/>
          <p:cNvSpPr txBox="1"/>
          <p:nvPr>
            <p:ph idx="3" type="title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0" name="Google Shape;240;p33"/>
          <p:cNvSpPr txBox="1"/>
          <p:nvPr>
            <p:ph idx="4" type="title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33"/>
          <p:cNvSpPr/>
          <p:nvPr/>
        </p:nvSpPr>
        <p:spPr>
          <a:xfrm flipH="1" rot="10800000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6_1">
    <p:bg>
      <p:bgPr>
        <a:solidFill>
          <a:schemeClr val="dk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2419275" y="712798"/>
            <a:ext cx="8680800" cy="4506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4"/>
          <p:cNvSpPr/>
          <p:nvPr/>
        </p:nvSpPr>
        <p:spPr>
          <a:xfrm rot="10800000">
            <a:off x="-1956075" y="-76202"/>
            <a:ext cx="8680800" cy="4506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"/>
          <p:cNvSpPr txBox="1"/>
          <p:nvPr>
            <p:ph idx="1" type="subTitle"/>
          </p:nvPr>
        </p:nvSpPr>
        <p:spPr>
          <a:xfrm>
            <a:off x="837600" y="1363909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47" name="Google Shape;247;p34"/>
          <p:cNvSpPr txBox="1"/>
          <p:nvPr>
            <p:ph idx="2" type="subTitle"/>
          </p:nvPr>
        </p:nvSpPr>
        <p:spPr>
          <a:xfrm>
            <a:off x="5204373" y="3528545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248" name="Google Shape;248;p34"/>
          <p:cNvCxnSpPr/>
          <p:nvPr/>
        </p:nvCxnSpPr>
        <p:spPr>
          <a:xfrm>
            <a:off x="-1375750" y="2424873"/>
            <a:ext cx="3079500" cy="317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4"/>
          <p:cNvCxnSpPr/>
          <p:nvPr/>
        </p:nvCxnSpPr>
        <p:spPr>
          <a:xfrm>
            <a:off x="7838750" y="-62702"/>
            <a:ext cx="3079500" cy="317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34"/>
          <p:cNvSpPr txBox="1"/>
          <p:nvPr>
            <p:ph type="title"/>
          </p:nvPr>
        </p:nvSpPr>
        <p:spPr>
          <a:xfrm>
            <a:off x="5204373" y="2704650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34"/>
          <p:cNvSpPr txBox="1"/>
          <p:nvPr>
            <p:ph idx="3" type="title"/>
          </p:nvPr>
        </p:nvSpPr>
        <p:spPr>
          <a:xfrm>
            <a:off x="837600" y="530725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bg>
      <p:bgPr>
        <a:solidFill>
          <a:schemeClr val="accent5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35"/>
          <p:cNvSpPr txBox="1"/>
          <p:nvPr>
            <p:ph idx="1" type="subTitle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5" name="Google Shape;255;p35"/>
          <p:cNvSpPr txBox="1"/>
          <p:nvPr>
            <p:ph idx="2" type="title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p35"/>
          <p:cNvSpPr txBox="1"/>
          <p:nvPr>
            <p:ph idx="3" type="subTitle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7" name="Google Shape;257;p35"/>
          <p:cNvSpPr txBox="1"/>
          <p:nvPr>
            <p:ph idx="4" type="title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8" name="Google Shape;258;p35"/>
          <p:cNvSpPr txBox="1"/>
          <p:nvPr>
            <p:ph idx="5" type="subTitle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9" name="Google Shape;259;p35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5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8">
    <p:bg>
      <p:bgPr>
        <a:solidFill>
          <a:schemeClr val="accent5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2078825" y="4335775"/>
            <a:ext cx="52293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63" name="Google Shape;263;p36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36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36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36"/>
          <p:cNvSpPr/>
          <p:nvPr/>
        </p:nvSpPr>
        <p:spPr>
          <a:xfrm rot="10800000">
            <a:off x="509275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1">
    <p:bg>
      <p:bgPr>
        <a:solidFill>
          <a:schemeClr val="accent5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95637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0" name="Google Shape;270;p37"/>
          <p:cNvSpPr txBox="1"/>
          <p:nvPr>
            <p:ph idx="1" type="subTitle"/>
          </p:nvPr>
        </p:nvSpPr>
        <p:spPr>
          <a:xfrm>
            <a:off x="71322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1" name="Google Shape;271;p37"/>
          <p:cNvSpPr txBox="1"/>
          <p:nvPr>
            <p:ph idx="2" type="title"/>
          </p:nvPr>
        </p:nvSpPr>
        <p:spPr>
          <a:xfrm>
            <a:off x="652892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2" name="Google Shape;272;p37"/>
          <p:cNvSpPr txBox="1"/>
          <p:nvPr>
            <p:ph idx="3" type="subTitle"/>
          </p:nvPr>
        </p:nvSpPr>
        <p:spPr>
          <a:xfrm>
            <a:off x="630527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3" name="Google Shape;273;p37"/>
          <p:cNvSpPr txBox="1"/>
          <p:nvPr>
            <p:ph idx="4" type="title"/>
          </p:nvPr>
        </p:nvSpPr>
        <p:spPr>
          <a:xfrm>
            <a:off x="3752400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4" name="Google Shape;274;p37"/>
          <p:cNvSpPr txBox="1"/>
          <p:nvPr>
            <p:ph idx="5" type="subTitle"/>
          </p:nvPr>
        </p:nvSpPr>
        <p:spPr>
          <a:xfrm>
            <a:off x="3509250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5" name="Google Shape;275;p37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9">
    <p:bg>
      <p:bgPr>
        <a:solidFill>
          <a:schemeClr val="accent5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779625" y="1433800"/>
            <a:ext cx="7737300" cy="31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"/>
          <p:cNvSpPr txBox="1"/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38"/>
          <p:cNvSpPr txBox="1"/>
          <p:nvPr>
            <p:ph idx="1" type="subTitle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1" name="Google Shape;281;p38"/>
          <p:cNvSpPr txBox="1"/>
          <p:nvPr>
            <p:ph idx="2" type="title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38"/>
          <p:cNvSpPr txBox="1"/>
          <p:nvPr>
            <p:ph idx="3" type="subTitle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3" name="Google Shape;283;p38"/>
          <p:cNvSpPr txBox="1"/>
          <p:nvPr>
            <p:ph idx="4" type="title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4" name="Google Shape;284;p38"/>
          <p:cNvSpPr txBox="1"/>
          <p:nvPr>
            <p:ph idx="5" type="subTitle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5" name="Google Shape;285;p38"/>
          <p:cNvSpPr txBox="1"/>
          <p:nvPr>
            <p:ph idx="6" type="title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" name="Google Shape;286;p38"/>
          <p:cNvSpPr txBox="1"/>
          <p:nvPr>
            <p:ph idx="7" type="subTitle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7" name="Google Shape;287;p38"/>
          <p:cNvSpPr txBox="1"/>
          <p:nvPr>
            <p:ph idx="8" type="title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" name="Google Shape;288;p38"/>
          <p:cNvSpPr txBox="1"/>
          <p:nvPr>
            <p:ph idx="9" type="subTitle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9" name="Google Shape;289;p38"/>
          <p:cNvSpPr txBox="1"/>
          <p:nvPr>
            <p:ph idx="13" type="title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38"/>
          <p:cNvSpPr txBox="1"/>
          <p:nvPr>
            <p:ph idx="14" type="subTitle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1" name="Google Shape;291;p38"/>
          <p:cNvSpPr txBox="1"/>
          <p:nvPr>
            <p:ph idx="15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9_1"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1043779" y="3204651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4" name="Google Shape;294;p39"/>
          <p:cNvSpPr txBox="1"/>
          <p:nvPr>
            <p:ph idx="1" type="subTitle"/>
          </p:nvPr>
        </p:nvSpPr>
        <p:spPr>
          <a:xfrm>
            <a:off x="1059229" y="35382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5" name="Google Shape;295;p39"/>
          <p:cNvSpPr txBox="1"/>
          <p:nvPr>
            <p:ph idx="2" type="title"/>
          </p:nvPr>
        </p:nvSpPr>
        <p:spPr>
          <a:xfrm>
            <a:off x="2342317" y="1754375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6" name="Google Shape;296;p39"/>
          <p:cNvSpPr txBox="1"/>
          <p:nvPr>
            <p:ph idx="3" type="subTitle"/>
          </p:nvPr>
        </p:nvSpPr>
        <p:spPr>
          <a:xfrm>
            <a:off x="2349967" y="20640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7" name="Google Shape;297;p39"/>
          <p:cNvSpPr txBox="1"/>
          <p:nvPr>
            <p:ph idx="4" type="title"/>
          </p:nvPr>
        </p:nvSpPr>
        <p:spPr>
          <a:xfrm>
            <a:off x="3631360" y="3204651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" name="Google Shape;298;p39"/>
          <p:cNvSpPr txBox="1"/>
          <p:nvPr>
            <p:ph idx="5" type="subTitle"/>
          </p:nvPr>
        </p:nvSpPr>
        <p:spPr>
          <a:xfrm>
            <a:off x="3639010" y="35382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9" name="Google Shape;299;p39"/>
          <p:cNvSpPr txBox="1"/>
          <p:nvPr>
            <p:ph idx="6" type="title"/>
          </p:nvPr>
        </p:nvSpPr>
        <p:spPr>
          <a:xfrm>
            <a:off x="4926083" y="1754375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0" name="Google Shape;300;p39"/>
          <p:cNvSpPr txBox="1"/>
          <p:nvPr>
            <p:ph idx="7" type="subTitle"/>
          </p:nvPr>
        </p:nvSpPr>
        <p:spPr>
          <a:xfrm>
            <a:off x="4930583" y="20640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01" name="Google Shape;301;p39"/>
          <p:cNvSpPr txBox="1"/>
          <p:nvPr>
            <p:ph idx="8" type="title"/>
          </p:nvPr>
        </p:nvSpPr>
        <p:spPr>
          <a:xfrm>
            <a:off x="6215127" y="3204651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2" name="Google Shape;302;p39"/>
          <p:cNvSpPr txBox="1"/>
          <p:nvPr>
            <p:ph idx="9" type="subTitle"/>
          </p:nvPr>
        </p:nvSpPr>
        <p:spPr>
          <a:xfrm>
            <a:off x="6219627" y="35382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03" name="Google Shape;303;p39"/>
          <p:cNvSpPr txBox="1"/>
          <p:nvPr>
            <p:ph idx="13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32">
    <p:bg>
      <p:bgPr>
        <a:solidFill>
          <a:schemeClr val="accent5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0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 txBox="1"/>
          <p:nvPr>
            <p:ph type="title"/>
          </p:nvPr>
        </p:nvSpPr>
        <p:spPr>
          <a:xfrm>
            <a:off x="8624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8" name="Google Shape;308;p40"/>
          <p:cNvSpPr txBox="1"/>
          <p:nvPr>
            <p:ph idx="1" type="subTitle"/>
          </p:nvPr>
        </p:nvSpPr>
        <p:spPr>
          <a:xfrm>
            <a:off x="424450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09" name="Google Shape;309;p40"/>
          <p:cNvSpPr txBox="1"/>
          <p:nvPr>
            <p:ph idx="2" type="title"/>
          </p:nvPr>
        </p:nvSpPr>
        <p:spPr>
          <a:xfrm>
            <a:off x="6525755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40"/>
          <p:cNvSpPr txBox="1"/>
          <p:nvPr>
            <p:ph idx="3" type="subTitle"/>
          </p:nvPr>
        </p:nvSpPr>
        <p:spPr>
          <a:xfrm>
            <a:off x="6087751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11" name="Google Shape;311;p40"/>
          <p:cNvSpPr txBox="1"/>
          <p:nvPr>
            <p:ph idx="4" type="title"/>
          </p:nvPr>
        </p:nvSpPr>
        <p:spPr>
          <a:xfrm>
            <a:off x="36901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2" name="Google Shape;312;p40"/>
          <p:cNvSpPr txBox="1"/>
          <p:nvPr>
            <p:ph idx="5" type="subTitle"/>
          </p:nvPr>
        </p:nvSpPr>
        <p:spPr>
          <a:xfrm>
            <a:off x="3252148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13" name="Google Shape;313;p40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os columnas " type="twoColTx">
  <p:cSld name="TITLE_AND_TWO_COLUMNS">
    <p:bg>
      <p:bgPr>
        <a:solidFill>
          <a:schemeClr val="accent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2" type="subTitle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32_1">
    <p:bg>
      <p:bgPr>
        <a:solidFill>
          <a:schemeClr val="accent5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/>
          <p:nvPr/>
        </p:nvSpPr>
        <p:spPr>
          <a:xfrm flipH="1" rot="5400000">
            <a:off x="-3170100" y="96925"/>
            <a:ext cx="10676100" cy="48081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1"/>
          <p:cNvSpPr txBox="1"/>
          <p:nvPr>
            <p:ph type="title"/>
          </p:nvPr>
        </p:nvSpPr>
        <p:spPr>
          <a:xfrm>
            <a:off x="5621850" y="1032225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7" name="Google Shape;317;p41"/>
          <p:cNvSpPr txBox="1"/>
          <p:nvPr>
            <p:ph idx="1" type="subTitle"/>
          </p:nvPr>
        </p:nvSpPr>
        <p:spPr>
          <a:xfrm>
            <a:off x="5295600" y="1276125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18" name="Google Shape;318;p41"/>
          <p:cNvSpPr txBox="1"/>
          <p:nvPr>
            <p:ph idx="2" type="title"/>
          </p:nvPr>
        </p:nvSpPr>
        <p:spPr>
          <a:xfrm>
            <a:off x="713225" y="2279700"/>
            <a:ext cx="33288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9" name="Google Shape;319;p41"/>
          <p:cNvSpPr txBox="1"/>
          <p:nvPr>
            <p:ph idx="3" type="title"/>
          </p:nvPr>
        </p:nvSpPr>
        <p:spPr>
          <a:xfrm>
            <a:off x="5621850" y="246081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0" name="Google Shape;320;p41"/>
          <p:cNvSpPr txBox="1"/>
          <p:nvPr>
            <p:ph idx="4" type="subTitle"/>
          </p:nvPr>
        </p:nvSpPr>
        <p:spPr>
          <a:xfrm>
            <a:off x="5295600" y="2709472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21" name="Google Shape;321;p41"/>
          <p:cNvSpPr txBox="1"/>
          <p:nvPr>
            <p:ph idx="5" type="title"/>
          </p:nvPr>
        </p:nvSpPr>
        <p:spPr>
          <a:xfrm>
            <a:off x="5621850" y="3877419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41"/>
          <p:cNvSpPr txBox="1"/>
          <p:nvPr>
            <p:ph idx="6" type="subTitle"/>
          </p:nvPr>
        </p:nvSpPr>
        <p:spPr>
          <a:xfrm>
            <a:off x="5295600" y="4126082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23" name="Google Shape;323;p41"/>
          <p:cNvSpPr/>
          <p:nvPr/>
        </p:nvSpPr>
        <p:spPr>
          <a:xfrm rot="10800000">
            <a:off x="6984125" y="-6143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4" name="Google Shape;324;p41"/>
          <p:cNvSpPr/>
          <p:nvPr/>
        </p:nvSpPr>
        <p:spPr>
          <a:xfrm rot="10800000">
            <a:off x="7044125" y="-709625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5" name="Google Shape;325;p41"/>
          <p:cNvSpPr/>
          <p:nvPr/>
        </p:nvSpPr>
        <p:spPr>
          <a:xfrm flipH="1">
            <a:off x="7963400" y="3988625"/>
            <a:ext cx="1355400" cy="1314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7338200" y="4256000"/>
            <a:ext cx="2913300" cy="136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4">
    <p:bg>
      <p:bgPr>
        <a:solidFill>
          <a:schemeClr val="accent5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9" name="Google Shape;329;p42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0" name="Google Shape;330;p42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bg>
      <p:bgPr>
        <a:solidFill>
          <a:schemeClr val="accent5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/>
          <p:nvPr/>
        </p:nvSpPr>
        <p:spPr>
          <a:xfrm>
            <a:off x="-522475" y="3430700"/>
            <a:ext cx="2292600" cy="208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3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4" name="Google Shape;334;p43"/>
          <p:cNvSpPr/>
          <p:nvPr/>
        </p:nvSpPr>
        <p:spPr>
          <a:xfrm rot="10800000">
            <a:off x="7261800" y="-552525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3"/>
          <p:cNvSpPr/>
          <p:nvPr/>
        </p:nvSpPr>
        <p:spPr>
          <a:xfrm flipH="1">
            <a:off x="-2363425" y="4490900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3"/>
          <p:cNvSpPr/>
          <p:nvPr/>
        </p:nvSpPr>
        <p:spPr>
          <a:xfrm flipH="1" rot="-5400000">
            <a:off x="7959050" y="337625"/>
            <a:ext cx="2457300" cy="1152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1_1">
    <p:bg>
      <p:bgPr>
        <a:solidFill>
          <a:schemeClr val="dk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9" name="Google Shape;339;p44"/>
          <p:cNvSpPr/>
          <p:nvPr/>
        </p:nvSpPr>
        <p:spPr>
          <a:xfrm flipH="1" rot="10800000">
            <a:off x="-229775" y="-36025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4"/>
          <p:cNvSpPr/>
          <p:nvPr/>
        </p:nvSpPr>
        <p:spPr>
          <a:xfrm>
            <a:off x="6989900" y="3447800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4_1">
    <p:bg>
      <p:bgPr>
        <a:solidFill>
          <a:schemeClr val="accent5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/>
          <p:nvPr>
            <p:ph type="title"/>
          </p:nvPr>
        </p:nvSpPr>
        <p:spPr>
          <a:xfrm>
            <a:off x="713225" y="530725"/>
            <a:ext cx="5771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3" name="Google Shape;343;p45"/>
          <p:cNvSpPr/>
          <p:nvPr/>
        </p:nvSpPr>
        <p:spPr>
          <a:xfrm rot="10800000">
            <a:off x="-2495250" y="-885400"/>
            <a:ext cx="4317900" cy="2213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">
    <p:bg>
      <p:bgPr>
        <a:solidFill>
          <a:schemeClr val="accent5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 txBox="1"/>
          <p:nvPr>
            <p:ph type="title"/>
          </p:nvPr>
        </p:nvSpPr>
        <p:spPr>
          <a:xfrm>
            <a:off x="713225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p46"/>
          <p:cNvSpPr/>
          <p:nvPr/>
        </p:nvSpPr>
        <p:spPr>
          <a:xfrm>
            <a:off x="-1776650" y="270117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46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8" name="Google Shape;348;p46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2_1">
    <p:bg>
      <p:bgPr>
        <a:solidFill>
          <a:schemeClr val="accent5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1" name="Google Shape;351;p47"/>
          <p:cNvSpPr/>
          <p:nvPr/>
        </p:nvSpPr>
        <p:spPr>
          <a:xfrm flipH="1" rot="10800000">
            <a:off x="-287750" y="-113775"/>
            <a:ext cx="2978700" cy="3082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7"/>
          <p:cNvSpPr/>
          <p:nvPr/>
        </p:nvSpPr>
        <p:spPr>
          <a:xfrm>
            <a:off x="5008975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3">
    <p:bg>
      <p:bgPr>
        <a:solidFill>
          <a:schemeClr val="accent5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5" name="Google Shape;355;p48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6" name="Google Shape;356;p48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7" name="Google Shape;357;p48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TITLE_AND_BODY_1">
    <p:bg>
      <p:bgPr>
        <a:solidFill>
          <a:schemeClr val="accent5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/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0" name="Google Shape;360;p49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1" name="Google Shape;361;p49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2" name="Google Shape;362;p49"/>
          <p:cNvSpPr/>
          <p:nvPr/>
        </p:nvSpPr>
        <p:spPr>
          <a:xfrm rot="10800000">
            <a:off x="5515225" y="-1807100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9"/>
          <p:cNvSpPr txBox="1"/>
          <p:nvPr>
            <p:ph idx="1" type="body"/>
          </p:nvPr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1">
  <p:cSld name="TITLE_AND_BODY_1_1">
    <p:bg>
      <p:bgPr>
        <a:solidFill>
          <a:schemeClr val="accent5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/>
          <p:cNvSpPr txBox="1"/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6" name="Google Shape;366;p50"/>
          <p:cNvSpPr/>
          <p:nvPr/>
        </p:nvSpPr>
        <p:spPr>
          <a:xfrm flipH="1">
            <a:off x="7413700" y="248210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7" name="Google Shape;367;p50"/>
          <p:cNvSpPr/>
          <p:nvPr/>
        </p:nvSpPr>
        <p:spPr>
          <a:xfrm flipH="1" rot="10800000">
            <a:off x="-924550" y="-1354075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8" name="Google Shape;368;p50"/>
          <p:cNvSpPr/>
          <p:nvPr/>
        </p:nvSpPr>
        <p:spPr>
          <a:xfrm flipH="1" rot="10800000">
            <a:off x="-1996725" y="-198567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ítulo " type="titleOnly">
  <p:cSld name="TITLE_ONLY">
    <p:bg>
      <p:bgPr>
        <a:solidFill>
          <a:schemeClr val="accent5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" name="Google Shape;33;p6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 flipH="1" rot="10800000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6"/>
          <p:cNvSpPr/>
          <p:nvPr/>
        </p:nvSpPr>
        <p:spPr>
          <a:xfrm flipH="1" rot="10800000">
            <a:off x="-168140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5">
  <p:cSld name="CUSTOM_1_1_2">
    <p:bg>
      <p:bgPr>
        <a:solidFill>
          <a:schemeClr val="accent5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2" name="Google Shape;372;p51"/>
          <p:cNvSpPr txBox="1"/>
          <p:nvPr>
            <p:ph idx="2" type="title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3" name="Google Shape;373;p51"/>
          <p:cNvSpPr txBox="1"/>
          <p:nvPr>
            <p:ph idx="1" type="subTitle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74" name="Google Shape;374;p51"/>
          <p:cNvSpPr txBox="1"/>
          <p:nvPr>
            <p:ph idx="3" type="title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5" name="Google Shape;375;p51"/>
          <p:cNvSpPr txBox="1"/>
          <p:nvPr>
            <p:ph idx="4" type="subTitle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76" name="Google Shape;376;p51"/>
          <p:cNvSpPr txBox="1"/>
          <p:nvPr>
            <p:ph idx="5" type="title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7" name="Google Shape;377;p51"/>
          <p:cNvSpPr txBox="1"/>
          <p:nvPr>
            <p:ph idx="6" type="subTitle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3">
    <p:bg>
      <p:bgPr>
        <a:solidFill>
          <a:schemeClr val="accent5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/>
          <p:nvPr/>
        </p:nvSpPr>
        <p:spPr>
          <a:xfrm flipH="1">
            <a:off x="4458687" y="-942975"/>
            <a:ext cx="8250600" cy="79998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52"/>
          <p:cNvSpPr/>
          <p:nvPr/>
        </p:nvSpPr>
        <p:spPr>
          <a:xfrm>
            <a:off x="3310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2"/>
          <p:cNvSpPr/>
          <p:nvPr/>
        </p:nvSpPr>
        <p:spPr>
          <a:xfrm>
            <a:off x="53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2"/>
          <p:cNvSpPr/>
          <p:nvPr/>
        </p:nvSpPr>
        <p:spPr>
          <a:xfrm>
            <a:off x="608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2"/>
          <p:cNvSpPr txBox="1"/>
          <p:nvPr>
            <p:ph idx="1" type="subTitle"/>
          </p:nvPr>
        </p:nvSpPr>
        <p:spPr>
          <a:xfrm>
            <a:off x="653699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4" name="Google Shape;384;p52"/>
          <p:cNvSpPr txBox="1"/>
          <p:nvPr>
            <p:ph idx="2" type="subTitle"/>
          </p:nvPr>
        </p:nvSpPr>
        <p:spPr>
          <a:xfrm>
            <a:off x="3439674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5" name="Google Shape;385;p52"/>
          <p:cNvSpPr txBox="1"/>
          <p:nvPr>
            <p:ph idx="3" type="subTitle"/>
          </p:nvPr>
        </p:nvSpPr>
        <p:spPr>
          <a:xfrm>
            <a:off x="6203701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6" name="Google Shape;386;p52"/>
          <p:cNvSpPr txBox="1"/>
          <p:nvPr>
            <p:ph hasCustomPrompt="1" type="title"/>
          </p:nvPr>
        </p:nvSpPr>
        <p:spPr>
          <a:xfrm>
            <a:off x="588299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52"/>
          <p:cNvSpPr txBox="1"/>
          <p:nvPr>
            <p:ph hasCustomPrompt="1" idx="4" type="title"/>
          </p:nvPr>
        </p:nvSpPr>
        <p:spPr>
          <a:xfrm>
            <a:off x="3363300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8" name="Google Shape;388;p52"/>
          <p:cNvSpPr txBox="1"/>
          <p:nvPr>
            <p:ph hasCustomPrompt="1" idx="5" type="title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52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Google Shape;390;p52"/>
          <p:cNvSpPr/>
          <p:nvPr/>
        </p:nvSpPr>
        <p:spPr>
          <a:xfrm flipH="1">
            <a:off x="7169700" y="239192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1" name="Google Shape;391;p52"/>
          <p:cNvSpPr/>
          <p:nvPr/>
        </p:nvSpPr>
        <p:spPr>
          <a:xfrm flipH="1" rot="10800000">
            <a:off x="-7624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2" name="Google Shape;392;p52"/>
          <p:cNvSpPr/>
          <p:nvPr/>
        </p:nvSpPr>
        <p:spPr>
          <a:xfrm flipH="1" rot="10800000">
            <a:off x="-16814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_1">
    <p:bg>
      <p:bgPr>
        <a:solidFill>
          <a:schemeClr val="dk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"/>
          <p:cNvSpPr txBox="1"/>
          <p:nvPr>
            <p:ph idx="1" type="subTitle"/>
          </p:nvPr>
        </p:nvSpPr>
        <p:spPr>
          <a:xfrm>
            <a:off x="713250" y="1264629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5" name="Google Shape;395;p53"/>
          <p:cNvSpPr txBox="1"/>
          <p:nvPr>
            <p:ph hasCustomPrompt="1" type="title"/>
          </p:nvPr>
        </p:nvSpPr>
        <p:spPr>
          <a:xfrm>
            <a:off x="713227" y="639821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6" name="Google Shape;396;p53"/>
          <p:cNvSpPr txBox="1"/>
          <p:nvPr>
            <p:ph idx="2" type="subTitle"/>
          </p:nvPr>
        </p:nvSpPr>
        <p:spPr>
          <a:xfrm>
            <a:off x="713250" y="2701904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7" name="Google Shape;397;p53"/>
          <p:cNvSpPr txBox="1"/>
          <p:nvPr>
            <p:ph hasCustomPrompt="1" idx="3" type="title"/>
          </p:nvPr>
        </p:nvSpPr>
        <p:spPr>
          <a:xfrm>
            <a:off x="713227" y="2077096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8" name="Google Shape;398;p53"/>
          <p:cNvSpPr txBox="1"/>
          <p:nvPr>
            <p:ph idx="4" type="subTitle"/>
          </p:nvPr>
        </p:nvSpPr>
        <p:spPr>
          <a:xfrm>
            <a:off x="713250" y="4139179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9" name="Google Shape;399;p53"/>
          <p:cNvSpPr txBox="1"/>
          <p:nvPr>
            <p:ph hasCustomPrompt="1" idx="5" type="title"/>
          </p:nvPr>
        </p:nvSpPr>
        <p:spPr>
          <a:xfrm>
            <a:off x="713227" y="3514371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0" name="Google Shape;400;p53"/>
          <p:cNvSpPr/>
          <p:nvPr/>
        </p:nvSpPr>
        <p:spPr>
          <a:xfrm rot="10800000">
            <a:off x="5913650" y="-411375"/>
            <a:ext cx="5264100" cy="2697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3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3"/>
          <p:cNvSpPr/>
          <p:nvPr/>
        </p:nvSpPr>
        <p:spPr>
          <a:xfrm flipH="1">
            <a:off x="-924100" y="3997950"/>
            <a:ext cx="3329700" cy="15618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34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5" name="Google Shape;405;p54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6" name="Google Shape;406;p54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7" name="Google Shape;407;p54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4"/>
          <p:cNvSpPr txBox="1"/>
          <p:nvPr>
            <p:ph idx="2" type="title"/>
          </p:nvPr>
        </p:nvSpPr>
        <p:spPr>
          <a:xfrm>
            <a:off x="928050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9" name="Google Shape;409;p54"/>
          <p:cNvSpPr txBox="1"/>
          <p:nvPr>
            <p:ph idx="1" type="subTitle"/>
          </p:nvPr>
        </p:nvSpPr>
        <p:spPr>
          <a:xfrm>
            <a:off x="758850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10" name="Google Shape;410;p54"/>
          <p:cNvSpPr txBox="1"/>
          <p:nvPr>
            <p:ph idx="3" type="title"/>
          </p:nvPr>
        </p:nvSpPr>
        <p:spPr>
          <a:xfrm>
            <a:off x="6686827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1" name="Google Shape;411;p54"/>
          <p:cNvSpPr txBox="1"/>
          <p:nvPr>
            <p:ph idx="4" type="subTitle"/>
          </p:nvPr>
        </p:nvSpPr>
        <p:spPr>
          <a:xfrm>
            <a:off x="6517622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12" name="Google Shape;412;p54"/>
          <p:cNvSpPr txBox="1"/>
          <p:nvPr>
            <p:ph idx="5" type="title"/>
          </p:nvPr>
        </p:nvSpPr>
        <p:spPr>
          <a:xfrm>
            <a:off x="3815126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3" name="Google Shape;413;p54"/>
          <p:cNvSpPr txBox="1"/>
          <p:nvPr>
            <p:ph idx="6" type="subTitle"/>
          </p:nvPr>
        </p:nvSpPr>
        <p:spPr>
          <a:xfrm>
            <a:off x="3645921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14" name="Google Shape;414;p54"/>
          <p:cNvSpPr txBox="1"/>
          <p:nvPr>
            <p:ph hasCustomPrompt="1" idx="7" type="title"/>
          </p:nvPr>
        </p:nvSpPr>
        <p:spPr>
          <a:xfrm>
            <a:off x="4006513" y="2497875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5" name="Google Shape;415;p54"/>
          <p:cNvSpPr txBox="1"/>
          <p:nvPr>
            <p:ph hasCustomPrompt="1" idx="8" type="title"/>
          </p:nvPr>
        </p:nvSpPr>
        <p:spPr>
          <a:xfrm>
            <a:off x="1117350" y="2497873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54"/>
          <p:cNvSpPr txBox="1"/>
          <p:nvPr>
            <p:ph hasCustomPrompt="1" idx="9" type="title"/>
          </p:nvPr>
        </p:nvSpPr>
        <p:spPr>
          <a:xfrm>
            <a:off x="6876113" y="2497873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bg>
      <p:bgPr>
        <a:solidFill>
          <a:schemeClr val="accent5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5"/>
          <p:cNvSpPr/>
          <p:nvPr/>
        </p:nvSpPr>
        <p:spPr>
          <a:xfrm>
            <a:off x="-75550" y="463300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5"/>
          <p:cNvSpPr/>
          <p:nvPr/>
        </p:nvSpPr>
        <p:spPr>
          <a:xfrm rot="10800000">
            <a:off x="6530450" y="-6143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1" name="Google Shape;421;p55"/>
          <p:cNvSpPr/>
          <p:nvPr/>
        </p:nvSpPr>
        <p:spPr>
          <a:xfrm rot="10800000">
            <a:off x="6749525" y="-709625"/>
            <a:ext cx="3405900" cy="330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2" name="Google Shape;422;p55"/>
          <p:cNvSpPr txBox="1"/>
          <p:nvPr>
            <p:ph type="title"/>
          </p:nvPr>
        </p:nvSpPr>
        <p:spPr>
          <a:xfrm>
            <a:off x="713225" y="530725"/>
            <a:ext cx="38589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bg>
      <p:bgPr>
        <a:solidFill>
          <a:schemeClr val="dk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5" name="Google Shape;425;p56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6"/>
          <p:cNvSpPr txBox="1"/>
          <p:nvPr>
            <p:ph type="title"/>
          </p:nvPr>
        </p:nvSpPr>
        <p:spPr>
          <a:xfrm>
            <a:off x="713250" y="672738"/>
            <a:ext cx="77175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7" name="Google Shape;427;p56"/>
          <p:cNvSpPr txBox="1"/>
          <p:nvPr>
            <p:ph idx="1" type="body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28" name="Google Shape;428;p56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9" name="Google Shape;429;p56"/>
          <p:cNvSpPr txBox="1"/>
          <p:nvPr>
            <p:ph idx="2" type="subTitle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35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2" name="Google Shape;432;p57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57"/>
          <p:cNvSpPr/>
          <p:nvPr/>
        </p:nvSpPr>
        <p:spPr>
          <a:xfrm flipH="1" rot="10800000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57"/>
          <p:cNvSpPr/>
          <p:nvPr/>
        </p:nvSpPr>
        <p:spPr>
          <a:xfrm flipH="1" rot="10800000">
            <a:off x="-168140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CUSTOM_35_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/>
          <p:nvPr/>
        </p:nvSpPr>
        <p:spPr>
          <a:xfrm flipH="1" rot="10800000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8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2">
  <p:cSld name="CUSTOM_35_1_1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Google Shape;439;p59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0" name="Google Shape;440;p59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9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9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9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9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713225" y="923025"/>
            <a:ext cx="42207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5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/>
          <p:nvPr/>
        </p:nvSpPr>
        <p:spPr>
          <a:xfrm flipH="1" rot="-5400000">
            <a:off x="4941700" y="26525"/>
            <a:ext cx="4364700" cy="42276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4312400" y="3669275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4572000" y="3729575"/>
            <a:ext cx="38589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" name="Google Shape;52;p1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hyperlink" Target="https://periodictable.com/index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/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Metals</a:t>
            </a:r>
            <a:endParaRPr sz="7200"/>
          </a:p>
        </p:txBody>
      </p:sp>
      <p:sp>
        <p:nvSpPr>
          <p:cNvPr id="450" name="Google Shape;450;p60"/>
          <p:cNvSpPr txBox="1"/>
          <p:nvPr>
            <p:ph idx="1" type="subTitle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9					River Watch</a:t>
            </a:r>
            <a:endParaRPr/>
          </a:p>
        </p:txBody>
      </p:sp>
      <p:cxnSp>
        <p:nvCxnSpPr>
          <p:cNvPr id="451" name="Google Shape;451;p60"/>
          <p:cNvCxnSpPr/>
          <p:nvPr/>
        </p:nvCxnSpPr>
        <p:spPr>
          <a:xfrm>
            <a:off x="7402150" y="401655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9"/>
          <p:cNvSpPr txBox="1"/>
          <p:nvPr>
            <p:ph idx="1" type="subTitle"/>
          </p:nvPr>
        </p:nvSpPr>
        <p:spPr>
          <a:xfrm>
            <a:off x="851850" y="3091850"/>
            <a:ext cx="33456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"/>
              <a:t>Organisms are </a:t>
            </a:r>
            <a:r>
              <a:rPr lang="en" u="sng"/>
              <a:t>frequently</a:t>
            </a:r>
            <a:r>
              <a:rPr lang="en"/>
              <a:t> exposed to </a:t>
            </a:r>
            <a:r>
              <a:rPr lang="en" u="sng"/>
              <a:t>relatively low but still abnormally high</a:t>
            </a:r>
            <a:r>
              <a:rPr lang="en"/>
              <a:t> </a:t>
            </a:r>
            <a:r>
              <a:rPr lang="en" u="sng"/>
              <a:t>concentrations</a:t>
            </a:r>
            <a:r>
              <a:rPr lang="en"/>
              <a:t> of metals for a </a:t>
            </a:r>
            <a:r>
              <a:rPr lang="en" u="sng"/>
              <a:t>long duration</a:t>
            </a:r>
            <a:r>
              <a:rPr lang="en"/>
              <a:t> of time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Impacts are more subtle: stunted growth, rashes, inability to reproduce</a:t>
            </a:r>
            <a:endParaRPr/>
          </a:p>
        </p:txBody>
      </p:sp>
      <p:sp>
        <p:nvSpPr>
          <p:cNvPr id="531" name="Google Shape;531;p69"/>
          <p:cNvSpPr txBox="1"/>
          <p:nvPr>
            <p:ph idx="2" type="subTitle"/>
          </p:nvPr>
        </p:nvSpPr>
        <p:spPr>
          <a:xfrm>
            <a:off x="5227200" y="3091850"/>
            <a:ext cx="34407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"/>
              <a:t>Organisms are exposed to an </a:t>
            </a:r>
            <a:r>
              <a:rPr lang="en" u="sng"/>
              <a:t>extremely high concentration</a:t>
            </a:r>
            <a:r>
              <a:rPr lang="en"/>
              <a:t> of metals for a </a:t>
            </a:r>
            <a:r>
              <a:rPr lang="en" u="sng"/>
              <a:t>short duration</a:t>
            </a:r>
            <a:r>
              <a:rPr lang="en"/>
              <a:t> of time, </a:t>
            </a:r>
            <a:r>
              <a:rPr lang="en" u="sng"/>
              <a:t>only once</a:t>
            </a:r>
            <a:r>
              <a:rPr lang="en"/>
              <a:t> or a few times.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Typically results in the immediate death of the organism.</a:t>
            </a:r>
            <a:endParaRPr/>
          </a:p>
        </p:txBody>
      </p:sp>
      <p:sp>
        <p:nvSpPr>
          <p:cNvPr id="532" name="Google Shape;532;p69"/>
          <p:cNvSpPr txBox="1"/>
          <p:nvPr>
            <p:ph type="title"/>
          </p:nvPr>
        </p:nvSpPr>
        <p:spPr>
          <a:xfrm>
            <a:off x="713225" y="2182825"/>
            <a:ext cx="3345600" cy="7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Chronic Exposure</a:t>
            </a:r>
            <a:endParaRPr sz="2400"/>
          </a:p>
        </p:txBody>
      </p:sp>
      <p:cxnSp>
        <p:nvCxnSpPr>
          <p:cNvPr id="533" name="Google Shape;533;p69"/>
          <p:cNvCxnSpPr/>
          <p:nvPr/>
        </p:nvCxnSpPr>
        <p:spPr>
          <a:xfrm>
            <a:off x="2078702" y="300612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69"/>
          <p:cNvCxnSpPr/>
          <p:nvPr/>
        </p:nvCxnSpPr>
        <p:spPr>
          <a:xfrm>
            <a:off x="6454052" y="300612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5" name="Google Shape;535;p69"/>
          <p:cNvSpPr txBox="1"/>
          <p:nvPr>
            <p:ph type="title"/>
          </p:nvPr>
        </p:nvSpPr>
        <p:spPr>
          <a:xfrm>
            <a:off x="5419175" y="2182825"/>
            <a:ext cx="2684400" cy="7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Acute Exposure</a:t>
            </a:r>
            <a:endParaRPr sz="2400"/>
          </a:p>
        </p:txBody>
      </p:sp>
      <p:sp>
        <p:nvSpPr>
          <p:cNvPr id="536" name="Google Shape;536;p69"/>
          <p:cNvSpPr txBox="1"/>
          <p:nvPr>
            <p:ph idx="4294967295" type="title"/>
          </p:nvPr>
        </p:nvSpPr>
        <p:spPr>
          <a:xfrm>
            <a:off x="1395225" y="838725"/>
            <a:ext cx="62670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does River Watch collect metals samples?</a:t>
            </a:r>
            <a:endParaRPr b="1"/>
          </a:p>
        </p:txBody>
      </p:sp>
      <p:sp>
        <p:nvSpPr>
          <p:cNvPr id="537" name="Google Shape;537;p69"/>
          <p:cNvSpPr txBox="1"/>
          <p:nvPr/>
        </p:nvSpPr>
        <p:spPr>
          <a:xfrm>
            <a:off x="1727400" y="1965025"/>
            <a:ext cx="56892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Aquatic life can be harmed by excess metals: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0"/>
          <p:cNvSpPr txBox="1"/>
          <p:nvPr>
            <p:ph type="title"/>
          </p:nvPr>
        </p:nvSpPr>
        <p:spPr>
          <a:xfrm>
            <a:off x="1319574" y="2011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Magnitude</a:t>
            </a:r>
            <a:endParaRPr/>
          </a:p>
        </p:txBody>
      </p:sp>
      <p:sp>
        <p:nvSpPr>
          <p:cNvPr id="543" name="Google Shape;543;p70"/>
          <p:cNvSpPr txBox="1"/>
          <p:nvPr>
            <p:ph idx="1" type="subTitle"/>
          </p:nvPr>
        </p:nvSpPr>
        <p:spPr>
          <a:xfrm>
            <a:off x="1319576" y="2286575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of metals in the water; how much the level is above the </a:t>
            </a:r>
            <a:r>
              <a:rPr lang="en"/>
              <a:t>threshold for a healthy stream or river</a:t>
            </a:r>
            <a:endParaRPr/>
          </a:p>
        </p:txBody>
      </p:sp>
      <p:sp>
        <p:nvSpPr>
          <p:cNvPr id="544" name="Google Shape;544;p70"/>
          <p:cNvSpPr txBox="1"/>
          <p:nvPr>
            <p:ph idx="2" type="title"/>
          </p:nvPr>
        </p:nvSpPr>
        <p:spPr>
          <a:xfrm>
            <a:off x="4681398" y="20112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</a:t>
            </a:r>
            <a:endParaRPr/>
          </a:p>
        </p:txBody>
      </p:sp>
      <p:sp>
        <p:nvSpPr>
          <p:cNvPr id="545" name="Google Shape;545;p70"/>
          <p:cNvSpPr txBox="1"/>
          <p:nvPr>
            <p:ph idx="3" type="subTitle"/>
          </p:nvPr>
        </p:nvSpPr>
        <p:spPr>
          <a:xfrm>
            <a:off x="4681375" y="2285050"/>
            <a:ext cx="28434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times the metal concentration is </a:t>
            </a:r>
            <a:r>
              <a:rPr lang="en"/>
              <a:t>above the threshold; how many times organisms are exposed to a high concentration of metals</a:t>
            </a:r>
            <a:endParaRPr/>
          </a:p>
        </p:txBody>
      </p:sp>
      <p:sp>
        <p:nvSpPr>
          <p:cNvPr id="546" name="Google Shape;546;p70"/>
          <p:cNvSpPr txBox="1"/>
          <p:nvPr>
            <p:ph idx="4" type="title"/>
          </p:nvPr>
        </p:nvSpPr>
        <p:spPr>
          <a:xfrm>
            <a:off x="2866849" y="3603600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Duration</a:t>
            </a:r>
            <a:endParaRPr/>
          </a:p>
        </p:txBody>
      </p:sp>
      <p:sp>
        <p:nvSpPr>
          <p:cNvPr id="547" name="Google Shape;547;p70"/>
          <p:cNvSpPr txBox="1"/>
          <p:nvPr>
            <p:ph idx="5" type="subTitle"/>
          </p:nvPr>
        </p:nvSpPr>
        <p:spPr>
          <a:xfrm>
            <a:off x="2866851" y="3879050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of time that the metals concentration is above the threshold</a:t>
            </a:r>
            <a:endParaRPr/>
          </a:p>
        </p:txBody>
      </p:sp>
      <p:sp>
        <p:nvSpPr>
          <p:cNvPr id="548" name="Google Shape;548;p70"/>
          <p:cNvSpPr/>
          <p:nvPr/>
        </p:nvSpPr>
        <p:spPr>
          <a:xfrm rot="5400000">
            <a:off x="696739" y="2299263"/>
            <a:ext cx="835500" cy="2595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70"/>
          <p:cNvSpPr/>
          <p:nvPr/>
        </p:nvSpPr>
        <p:spPr>
          <a:xfrm rot="5400000">
            <a:off x="4055939" y="2309575"/>
            <a:ext cx="835500" cy="259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0"/>
          <p:cNvSpPr/>
          <p:nvPr/>
        </p:nvSpPr>
        <p:spPr>
          <a:xfrm rot="5400000">
            <a:off x="2239414" y="3891738"/>
            <a:ext cx="835500" cy="259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1" name="Google Shape;551;p70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2" name="Google Shape;552;p70"/>
          <p:cNvSpPr txBox="1"/>
          <p:nvPr>
            <p:ph idx="8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Characterizing Exposure to metals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1"/>
          <p:cNvSpPr txBox="1"/>
          <p:nvPr>
            <p:ph idx="6" type="title"/>
          </p:nvPr>
        </p:nvSpPr>
        <p:spPr>
          <a:xfrm>
            <a:off x="974350" y="539500"/>
            <a:ext cx="71703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Exposure to metals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71"/>
          <p:cNvSpPr txBox="1"/>
          <p:nvPr>
            <p:ph type="title"/>
          </p:nvPr>
        </p:nvSpPr>
        <p:spPr>
          <a:xfrm>
            <a:off x="858500" y="370600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Magnitude</a:t>
            </a:r>
            <a:endParaRPr/>
          </a:p>
        </p:txBody>
      </p:sp>
      <p:sp>
        <p:nvSpPr>
          <p:cNvPr id="559" name="Google Shape;559;p71"/>
          <p:cNvSpPr txBox="1"/>
          <p:nvPr>
            <p:ph idx="2" type="title"/>
          </p:nvPr>
        </p:nvSpPr>
        <p:spPr>
          <a:xfrm>
            <a:off x="6521805" y="370600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Duration</a:t>
            </a:r>
            <a:endParaRPr/>
          </a:p>
        </p:txBody>
      </p:sp>
      <p:sp>
        <p:nvSpPr>
          <p:cNvPr id="560" name="Google Shape;560;p71"/>
          <p:cNvSpPr txBox="1"/>
          <p:nvPr>
            <p:ph idx="4" type="title"/>
          </p:nvPr>
        </p:nvSpPr>
        <p:spPr>
          <a:xfrm>
            <a:off x="3686200" y="370600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</a:t>
            </a:r>
            <a:endParaRPr/>
          </a:p>
        </p:txBody>
      </p:sp>
      <p:cxnSp>
        <p:nvCxnSpPr>
          <p:cNvPr id="561" name="Google Shape;561;p7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2" name="Google Shape;56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26" y="1644476"/>
            <a:ext cx="2509050" cy="18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638" y="1605938"/>
            <a:ext cx="2550736" cy="19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0725" y="1605950"/>
            <a:ext cx="2465861" cy="19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"/>
          <p:cNvSpPr txBox="1"/>
          <p:nvPr>
            <p:ph type="ctrTitle"/>
          </p:nvPr>
        </p:nvSpPr>
        <p:spPr>
          <a:xfrm>
            <a:off x="1690800" y="1232050"/>
            <a:ext cx="5762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Water act</a:t>
            </a:r>
            <a:endParaRPr/>
          </a:p>
        </p:txBody>
      </p:sp>
      <p:sp>
        <p:nvSpPr>
          <p:cNvPr id="570" name="Google Shape;570;p72"/>
          <p:cNvSpPr txBox="1"/>
          <p:nvPr>
            <p:ph idx="1" type="subTitle"/>
          </p:nvPr>
        </p:nvSpPr>
        <p:spPr>
          <a:xfrm>
            <a:off x="3058800" y="1873367"/>
            <a:ext cx="30264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Colorado Department of Public Health and Environment administers the Colorado Clean Water Act to protect aquatic life from acute and chronic exposure to metals.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71" name="Google Shape;571;p72"/>
          <p:cNvCxnSpPr/>
          <p:nvPr/>
        </p:nvCxnSpPr>
        <p:spPr>
          <a:xfrm>
            <a:off x="4248450" y="186143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3"/>
          <p:cNvSpPr txBox="1"/>
          <p:nvPr>
            <p:ph type="title"/>
          </p:nvPr>
        </p:nvSpPr>
        <p:spPr>
          <a:xfrm>
            <a:off x="1383600" y="2091450"/>
            <a:ext cx="6376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water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Regulations</a:t>
            </a:r>
            <a:endParaRPr b="1"/>
          </a:p>
        </p:txBody>
      </p:sp>
      <p:sp>
        <p:nvSpPr>
          <p:cNvPr id="577" name="Google Shape;577;p73"/>
          <p:cNvSpPr txBox="1"/>
          <p:nvPr>
            <p:ph idx="2" type="title"/>
          </p:nvPr>
        </p:nvSpPr>
        <p:spPr>
          <a:xfrm>
            <a:off x="872925" y="899475"/>
            <a:ext cx="24552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Acute</a:t>
            </a:r>
            <a:endParaRPr/>
          </a:p>
        </p:txBody>
      </p:sp>
      <p:sp>
        <p:nvSpPr>
          <p:cNvPr id="578" name="Google Shape;578;p73"/>
          <p:cNvSpPr txBox="1"/>
          <p:nvPr>
            <p:ph idx="1" type="subTitle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High </a:t>
            </a:r>
            <a:r>
              <a:rPr lang="en"/>
              <a:t>magnitude</a:t>
            </a:r>
            <a:r>
              <a:rPr lang="en"/>
              <a:t>, relatively short frequency &amp; duration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Sufficient to cause death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73"/>
          <p:cNvSpPr txBox="1"/>
          <p:nvPr>
            <p:ph idx="3" type="title"/>
          </p:nvPr>
        </p:nvSpPr>
        <p:spPr>
          <a:xfrm>
            <a:off x="803625" y="3478125"/>
            <a:ext cx="2593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Regulatory</a:t>
            </a:r>
            <a:r>
              <a:rPr lang="en"/>
              <a:t> acute</a:t>
            </a:r>
            <a:endParaRPr/>
          </a:p>
        </p:txBody>
      </p:sp>
      <p:sp>
        <p:nvSpPr>
          <p:cNvPr id="580" name="Google Shape;580;p73"/>
          <p:cNvSpPr txBox="1"/>
          <p:nvPr>
            <p:ph idx="4" type="subTitle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acute standard’s threshold cannot be exceeded more than once in a 3-year period.</a:t>
            </a:r>
            <a:endParaRPr/>
          </a:p>
        </p:txBody>
      </p:sp>
      <p:sp>
        <p:nvSpPr>
          <p:cNvPr id="581" name="Google Shape;581;p73"/>
          <p:cNvSpPr txBox="1"/>
          <p:nvPr>
            <p:ph idx="5" type="title"/>
          </p:nvPr>
        </p:nvSpPr>
        <p:spPr>
          <a:xfrm>
            <a:off x="5703251" y="899475"/>
            <a:ext cx="26805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Chronic</a:t>
            </a:r>
            <a:endParaRPr/>
          </a:p>
        </p:txBody>
      </p:sp>
      <p:sp>
        <p:nvSpPr>
          <p:cNvPr id="582" name="Google Shape;582;p73"/>
          <p:cNvSpPr txBox="1"/>
          <p:nvPr>
            <p:ph idx="6" type="subTitle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Lower magnitude but exceeds threshold, long duration, and high frequency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Causes subtle health issues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No immediate death</a:t>
            </a:r>
            <a:endParaRPr sz="1200"/>
          </a:p>
        </p:txBody>
      </p:sp>
      <p:sp>
        <p:nvSpPr>
          <p:cNvPr id="583" name="Google Shape;583;p73"/>
          <p:cNvSpPr txBox="1"/>
          <p:nvPr>
            <p:ph idx="7" type="title"/>
          </p:nvPr>
        </p:nvSpPr>
        <p:spPr>
          <a:xfrm>
            <a:off x="5598977" y="3478125"/>
            <a:ext cx="28104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Regulatory Chronic</a:t>
            </a:r>
            <a:endParaRPr/>
          </a:p>
        </p:txBody>
      </p:sp>
      <p:sp>
        <p:nvSpPr>
          <p:cNvPr id="584" name="Google Shape;584;p73"/>
          <p:cNvSpPr txBox="1"/>
          <p:nvPr>
            <p:ph idx="8" type="subTitle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threshold cannot be exceeded more than once in a 3-year period.</a:t>
            </a:r>
            <a:endParaRPr/>
          </a:p>
        </p:txBody>
      </p:sp>
      <p:sp>
        <p:nvSpPr>
          <p:cNvPr id="585" name="Google Shape;585;p73"/>
          <p:cNvSpPr/>
          <p:nvPr/>
        </p:nvSpPr>
        <p:spPr>
          <a:xfrm rot="10800000">
            <a:off x="1682775" y="545312"/>
            <a:ext cx="835500" cy="259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73"/>
          <p:cNvSpPr/>
          <p:nvPr/>
        </p:nvSpPr>
        <p:spPr>
          <a:xfrm rot="10800000">
            <a:off x="1682775" y="3132225"/>
            <a:ext cx="835500" cy="2598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73"/>
          <p:cNvSpPr/>
          <p:nvPr/>
        </p:nvSpPr>
        <p:spPr>
          <a:xfrm rot="10800000">
            <a:off x="6625746" y="545312"/>
            <a:ext cx="835500" cy="2598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73"/>
          <p:cNvSpPr/>
          <p:nvPr/>
        </p:nvSpPr>
        <p:spPr>
          <a:xfrm rot="10800000">
            <a:off x="6625746" y="3132000"/>
            <a:ext cx="835500" cy="259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9" name="Google Shape;589;p73"/>
          <p:cNvCxnSpPr/>
          <p:nvPr/>
        </p:nvCxnSpPr>
        <p:spPr>
          <a:xfrm>
            <a:off x="-22525" y="2564950"/>
            <a:ext cx="285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0" name="Google Shape;590;p73"/>
          <p:cNvCxnSpPr/>
          <p:nvPr/>
        </p:nvCxnSpPr>
        <p:spPr>
          <a:xfrm>
            <a:off x="6285300" y="2571750"/>
            <a:ext cx="285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73"/>
          <p:cNvCxnSpPr/>
          <p:nvPr/>
        </p:nvCxnSpPr>
        <p:spPr>
          <a:xfrm>
            <a:off x="4572000" y="3179625"/>
            <a:ext cx="0" cy="93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2" name="Google Shape;592;p73"/>
          <p:cNvCxnSpPr/>
          <p:nvPr/>
        </p:nvCxnSpPr>
        <p:spPr>
          <a:xfrm>
            <a:off x="4572000" y="1276600"/>
            <a:ext cx="0" cy="93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74"/>
          <p:cNvPicPr preferRelativeResize="0"/>
          <p:nvPr/>
        </p:nvPicPr>
        <p:blipFill rotWithShape="1">
          <a:blip r:embed="rId3">
            <a:alphaModFix/>
          </a:blip>
          <a:srcRect b="0" l="6141" r="47851" t="0"/>
          <a:stretch/>
        </p:blipFill>
        <p:spPr>
          <a:xfrm>
            <a:off x="-9475" y="0"/>
            <a:ext cx="35470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74"/>
          <p:cNvSpPr txBox="1"/>
          <p:nvPr>
            <p:ph type="title"/>
          </p:nvPr>
        </p:nvSpPr>
        <p:spPr>
          <a:xfrm>
            <a:off x="4080200" y="196200"/>
            <a:ext cx="4017900" cy="86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Metals Analyzed by River Watch</a:t>
            </a:r>
            <a:endParaRPr/>
          </a:p>
        </p:txBody>
      </p:sp>
      <p:sp>
        <p:nvSpPr>
          <p:cNvPr id="599" name="Google Shape;599;p74"/>
          <p:cNvSpPr txBox="1"/>
          <p:nvPr/>
        </p:nvSpPr>
        <p:spPr>
          <a:xfrm>
            <a:off x="4282200" y="1636325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Aluminum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0" name="Google Shape;600;p74"/>
          <p:cNvSpPr txBox="1"/>
          <p:nvPr/>
        </p:nvSpPr>
        <p:spPr>
          <a:xfrm>
            <a:off x="4282200" y="2154338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Calcium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1" name="Google Shape;601;p74"/>
          <p:cNvSpPr txBox="1"/>
          <p:nvPr/>
        </p:nvSpPr>
        <p:spPr>
          <a:xfrm>
            <a:off x="4282200" y="2672381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Selenium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2" name="Google Shape;602;p74"/>
          <p:cNvSpPr txBox="1"/>
          <p:nvPr/>
        </p:nvSpPr>
        <p:spPr>
          <a:xfrm>
            <a:off x="6351800" y="1638506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Arsenic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3" name="Google Shape;603;p74"/>
          <p:cNvSpPr txBox="1"/>
          <p:nvPr/>
        </p:nvSpPr>
        <p:spPr>
          <a:xfrm>
            <a:off x="6285325" y="2154356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Magnesium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4" name="Google Shape;604;p74"/>
          <p:cNvSpPr txBox="1"/>
          <p:nvPr/>
        </p:nvSpPr>
        <p:spPr>
          <a:xfrm>
            <a:off x="6285325" y="2670206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Sodium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05" name="Google Shape;605;p74"/>
          <p:cNvCxnSpPr/>
          <p:nvPr/>
        </p:nvCxnSpPr>
        <p:spPr>
          <a:xfrm>
            <a:off x="4399541" y="12634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6" name="Google Shape;606;p74"/>
          <p:cNvSpPr/>
          <p:nvPr/>
        </p:nvSpPr>
        <p:spPr>
          <a:xfrm rot="5400000">
            <a:off x="-37374" y="-32750"/>
            <a:ext cx="1355400" cy="1299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7" name="Google Shape;607;p74"/>
          <p:cNvSpPr/>
          <p:nvPr/>
        </p:nvSpPr>
        <p:spPr>
          <a:xfrm flipH="1" rot="5400000">
            <a:off x="-1106525" y="-212300"/>
            <a:ext cx="2913300" cy="1351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74"/>
          <p:cNvSpPr txBox="1"/>
          <p:nvPr/>
        </p:nvSpPr>
        <p:spPr>
          <a:xfrm>
            <a:off x="4282200" y="3190406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Potassium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9" name="Google Shape;609;p74"/>
          <p:cNvSpPr txBox="1"/>
          <p:nvPr/>
        </p:nvSpPr>
        <p:spPr>
          <a:xfrm>
            <a:off x="6285325" y="3186056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Zinc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0" name="Google Shape;610;p74"/>
          <p:cNvSpPr txBox="1"/>
          <p:nvPr/>
        </p:nvSpPr>
        <p:spPr>
          <a:xfrm>
            <a:off x="4282200" y="3708431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Cadmi</a:t>
            </a: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um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1" name="Google Shape;611;p74"/>
          <p:cNvSpPr txBox="1"/>
          <p:nvPr/>
        </p:nvSpPr>
        <p:spPr>
          <a:xfrm>
            <a:off x="6285325" y="3708431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Copper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2" name="Google Shape;612;p74"/>
          <p:cNvSpPr txBox="1"/>
          <p:nvPr/>
        </p:nvSpPr>
        <p:spPr>
          <a:xfrm>
            <a:off x="4282200" y="4226456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Lead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3" name="Google Shape;613;p74"/>
          <p:cNvSpPr txBox="1"/>
          <p:nvPr/>
        </p:nvSpPr>
        <p:spPr>
          <a:xfrm>
            <a:off x="6351800" y="4230806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Iron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4" name="Google Shape;614;p74"/>
          <p:cNvSpPr txBox="1"/>
          <p:nvPr/>
        </p:nvSpPr>
        <p:spPr>
          <a:xfrm>
            <a:off x="4282200" y="4744481"/>
            <a:ext cx="2003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Manganese</a:t>
            </a:r>
            <a:endParaRPr b="1" sz="18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5"/>
          <p:cNvSpPr txBox="1"/>
          <p:nvPr>
            <p:ph type="ctrTitle"/>
          </p:nvPr>
        </p:nvSpPr>
        <p:spPr>
          <a:xfrm>
            <a:off x="713225" y="1672475"/>
            <a:ext cx="3026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Iron</a:t>
            </a:r>
            <a:endParaRPr/>
          </a:p>
        </p:txBody>
      </p:sp>
      <p:sp>
        <p:nvSpPr>
          <p:cNvPr id="620" name="Google Shape;620;p75"/>
          <p:cNvSpPr txBox="1"/>
          <p:nvPr>
            <p:ph idx="1" type="subTitle"/>
          </p:nvPr>
        </p:nvSpPr>
        <p:spPr>
          <a:xfrm>
            <a:off x="713225" y="2472000"/>
            <a:ext cx="4139400" cy="20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Necessary to support aquatic life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Often </a:t>
            </a:r>
            <a:r>
              <a:rPr b="1" lang="en"/>
              <a:t>indirectly toxic</a:t>
            </a:r>
            <a:r>
              <a:rPr lang="en"/>
              <a:t> at lower levels: Iron precipitates on substrate outside of the water column, </a:t>
            </a:r>
            <a:r>
              <a:rPr lang="en"/>
              <a:t>leaving a yellow stain, hardening substrate, and reducing macro and fish spawning/egg habitat.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Has a relatively short fate and transport, so it does not often reach directly toxic levels (1000</a:t>
            </a:r>
            <a:r>
              <a:rPr lang="en">
                <a:solidFill>
                  <a:schemeClr val="accent5"/>
                </a:solidFill>
              </a:rPr>
              <a:t>+  µg/L)</a:t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621" name="Google Shape;621;p75"/>
          <p:cNvCxnSpPr/>
          <p:nvPr/>
        </p:nvCxnSpPr>
        <p:spPr>
          <a:xfrm>
            <a:off x="799833" y="238156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2" name="Google Shape;62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800" y="3311300"/>
            <a:ext cx="1704325" cy="17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5"/>
          <p:cNvSpPr txBox="1"/>
          <p:nvPr/>
        </p:nvSpPr>
        <p:spPr>
          <a:xfrm>
            <a:off x="8496900" y="2972600"/>
            <a:ext cx="64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endParaRPr sz="1000">
              <a:solidFill>
                <a:schemeClr val="l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6"/>
          <p:cNvSpPr txBox="1"/>
          <p:nvPr>
            <p:ph idx="1" type="body"/>
          </p:nvPr>
        </p:nvSpPr>
        <p:spPr>
          <a:xfrm>
            <a:off x="713225" y="2347850"/>
            <a:ext cx="4438200" cy="23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</a:pPr>
            <a:r>
              <a:rPr lang="en"/>
              <a:t>Necessary to support </a:t>
            </a:r>
            <a:r>
              <a:rPr lang="en"/>
              <a:t>life in small amounts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b="1" lang="en"/>
              <a:t>High concentrations </a:t>
            </a:r>
            <a:r>
              <a:rPr lang="en"/>
              <a:t>cause birth defects, neurological damage, and other impairments in aquatic life and humans.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b="1" lang="en"/>
              <a:t>Two </a:t>
            </a:r>
            <a:r>
              <a:rPr b="1" lang="en"/>
              <a:t>Sources of Selenium in Colorado:</a:t>
            </a:r>
            <a:r>
              <a:rPr lang="en"/>
              <a:t> Mancos shale and Pierre shale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/>
              <a:t>Irrigation for agriculture can cause selenium to </a:t>
            </a:r>
            <a:r>
              <a:rPr b="1" lang="en"/>
              <a:t>leach </a:t>
            </a:r>
            <a:r>
              <a:rPr lang="en"/>
              <a:t>into rivers and streams.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/>
              <a:t>High priority pollutant for regulation in Colorado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/>
              <a:t>Toxic at 4-20 </a:t>
            </a:r>
            <a:r>
              <a:rPr lang="en">
                <a:solidFill>
                  <a:schemeClr val="accent5"/>
                </a:solidFill>
              </a:rPr>
              <a:t>µg/L</a:t>
            </a:r>
            <a:endParaRPr/>
          </a:p>
        </p:txBody>
      </p:sp>
      <p:sp>
        <p:nvSpPr>
          <p:cNvPr id="629" name="Google Shape;629;p76"/>
          <p:cNvSpPr txBox="1"/>
          <p:nvPr>
            <p:ph type="title"/>
          </p:nvPr>
        </p:nvSpPr>
        <p:spPr>
          <a:xfrm>
            <a:off x="713225" y="1521325"/>
            <a:ext cx="4109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</a:t>
            </a:r>
            <a:endParaRPr/>
          </a:p>
        </p:txBody>
      </p:sp>
      <p:cxnSp>
        <p:nvCxnSpPr>
          <p:cNvPr id="630" name="Google Shape;630;p76"/>
          <p:cNvCxnSpPr/>
          <p:nvPr/>
        </p:nvCxnSpPr>
        <p:spPr>
          <a:xfrm>
            <a:off x="851125" y="2260832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1" name="Google Shape;63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926" y="1703437"/>
            <a:ext cx="1736625" cy="17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7"/>
          <p:cNvSpPr txBox="1"/>
          <p:nvPr>
            <p:ph type="ctrTitle"/>
          </p:nvPr>
        </p:nvSpPr>
        <p:spPr>
          <a:xfrm>
            <a:off x="713225" y="1563825"/>
            <a:ext cx="3026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Calcium and Magnesium</a:t>
            </a:r>
            <a:endParaRPr/>
          </a:p>
        </p:txBody>
      </p:sp>
      <p:sp>
        <p:nvSpPr>
          <p:cNvPr id="637" name="Google Shape;637;p77"/>
          <p:cNvSpPr txBox="1"/>
          <p:nvPr>
            <p:ph idx="1" type="subTitle"/>
          </p:nvPr>
        </p:nvSpPr>
        <p:spPr>
          <a:xfrm>
            <a:off x="713225" y="2472000"/>
            <a:ext cx="4103100" cy="20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Essential and beneficial to aquatic life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Hardness </a:t>
            </a:r>
            <a:r>
              <a:rPr lang="en"/>
              <a:t>measures the amounts of calcium and magnesium in water.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Geology of the surrounding area determines hardness in streams and rivers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toxic to aquatic life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Mitigates the harmful effects of other </a:t>
            </a:r>
            <a:r>
              <a:rPr lang="en"/>
              <a:t>heavy</a:t>
            </a:r>
            <a:r>
              <a:rPr lang="en"/>
              <a:t> metals when present in high amounts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8" name="Google Shape;638;p77"/>
          <p:cNvCxnSpPr/>
          <p:nvPr/>
        </p:nvCxnSpPr>
        <p:spPr>
          <a:xfrm>
            <a:off x="799833" y="238156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9" name="Google Shape;63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525" y="2608450"/>
            <a:ext cx="1206975" cy="12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549" y="3860701"/>
            <a:ext cx="1206977" cy="1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8"/>
          <p:cNvSpPr txBox="1"/>
          <p:nvPr>
            <p:ph idx="1" type="subTitle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Essential to life for bone formation, blood clotting, and metabolism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Never found as a free metal, but found in minerals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Leaves black stain on rocks outside of the water column</a:t>
            </a:r>
            <a:endParaRPr/>
          </a:p>
        </p:txBody>
      </p:sp>
      <p:sp>
        <p:nvSpPr>
          <p:cNvPr id="646" name="Google Shape;646;p78"/>
          <p:cNvSpPr txBox="1"/>
          <p:nvPr>
            <p:ph type="title"/>
          </p:nvPr>
        </p:nvSpPr>
        <p:spPr>
          <a:xfrm>
            <a:off x="1084275" y="2050950"/>
            <a:ext cx="16659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Manganese</a:t>
            </a:r>
            <a:endParaRPr/>
          </a:p>
        </p:txBody>
      </p:sp>
      <p:sp>
        <p:nvSpPr>
          <p:cNvPr id="647" name="Google Shape;647;p78"/>
          <p:cNvSpPr txBox="1"/>
          <p:nvPr>
            <p:ph idx="2" type="title"/>
          </p:nvPr>
        </p:nvSpPr>
        <p:spPr>
          <a:xfrm>
            <a:off x="6183125" y="1943750"/>
            <a:ext cx="2051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Sodium and Potassium</a:t>
            </a:r>
            <a:endParaRPr/>
          </a:p>
        </p:txBody>
      </p:sp>
      <p:sp>
        <p:nvSpPr>
          <p:cNvPr id="648" name="Google Shape;648;p78"/>
          <p:cNvSpPr txBox="1"/>
          <p:nvPr>
            <p:ph idx="4" type="title"/>
          </p:nvPr>
        </p:nvSpPr>
        <p:spPr>
          <a:xfrm>
            <a:off x="3813400" y="20509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copper</a:t>
            </a:r>
            <a:endParaRPr/>
          </a:p>
        </p:txBody>
      </p:sp>
      <p:sp>
        <p:nvSpPr>
          <p:cNvPr id="649" name="Google Shape;649;p78"/>
          <p:cNvSpPr txBox="1"/>
          <p:nvPr>
            <p:ph idx="5" type="subTitle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Essential to life for cellular metabolism and oxygen transport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Toxic to trout at 20 </a:t>
            </a:r>
            <a:r>
              <a:rPr lang="en">
                <a:solidFill>
                  <a:schemeClr val="accent5"/>
                </a:solidFill>
              </a:rPr>
              <a:t>µg/L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Tends to stay in water for a long time</a:t>
            </a:r>
            <a:endParaRPr/>
          </a:p>
        </p:txBody>
      </p:sp>
      <p:cxnSp>
        <p:nvCxnSpPr>
          <p:cNvPr id="650" name="Google Shape;650;p78"/>
          <p:cNvCxnSpPr/>
          <p:nvPr/>
        </p:nvCxnSpPr>
        <p:spPr>
          <a:xfrm>
            <a:off x="3249964" y="1813000"/>
            <a:ext cx="0" cy="222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78"/>
          <p:cNvCxnSpPr/>
          <p:nvPr/>
        </p:nvCxnSpPr>
        <p:spPr>
          <a:xfrm>
            <a:off x="5896826" y="1813000"/>
            <a:ext cx="0" cy="222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2" name="Google Shape;652;p78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Other essential metals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653" name="Google Shape;653;p78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4" name="Google Shape;654;p78"/>
          <p:cNvSpPr txBox="1"/>
          <p:nvPr>
            <p:ph idx="1" type="subTitle"/>
          </p:nvPr>
        </p:nvSpPr>
        <p:spPr>
          <a:xfrm>
            <a:off x="6008600" y="255250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Essential to life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Behave similarly to calcium and magnesium in water but are less prevalent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Common in rivers with large groundwater influence or where natural gas is extracted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1"/>
          <p:cNvSpPr txBox="1"/>
          <p:nvPr>
            <p:ph idx="1" type="body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Metals naturally occur in rocks, soil, and water all over the planet.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are unevenly distributed throughout the Earth’s crust and surface primarily according to the </a:t>
            </a:r>
            <a:r>
              <a:rPr b="1" lang="en"/>
              <a:t>geology</a:t>
            </a:r>
            <a:r>
              <a:rPr lang="en"/>
              <a:t> of each area.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</a:t>
            </a:r>
            <a:r>
              <a:rPr b="1" lang="en"/>
              <a:t>biogeochemical cycle</a:t>
            </a:r>
            <a:r>
              <a:rPr lang="en"/>
              <a:t> distributes metals between the Earth’s surface, living organisms, and the atmosphere.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Human activity</a:t>
            </a:r>
            <a:r>
              <a:rPr lang="en"/>
              <a:t> has increased the rate of the redistribution of metals.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Sources of Elevated Levels of Metals: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Volcanic activity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Release of gasses or liquids from fractures in the Earth’s crust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Industrial processes (e.g. burning fossil fuels, producing chemicals or pesticides)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Erosion of rocks or minerals containing metals</a:t>
            </a:r>
            <a:endParaRPr/>
          </a:p>
        </p:txBody>
      </p:sp>
      <p:sp>
        <p:nvSpPr>
          <p:cNvPr id="457" name="Google Shape;457;p61"/>
          <p:cNvSpPr txBox="1"/>
          <p:nvPr>
            <p:ph type="title"/>
          </p:nvPr>
        </p:nvSpPr>
        <p:spPr>
          <a:xfrm>
            <a:off x="713225" y="530575"/>
            <a:ext cx="62670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metals come from?</a:t>
            </a:r>
            <a:endParaRPr/>
          </a:p>
        </p:txBody>
      </p:sp>
      <p:pic>
        <p:nvPicPr>
          <p:cNvPr id="458" name="Google Shape;45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000" y="1584348"/>
            <a:ext cx="2166950" cy="16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9"/>
          <p:cNvSpPr txBox="1"/>
          <p:nvPr>
            <p:ph type="ctrTitle"/>
          </p:nvPr>
        </p:nvSpPr>
        <p:spPr>
          <a:xfrm>
            <a:off x="1690800" y="2183438"/>
            <a:ext cx="5762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Arsenic</a:t>
            </a:r>
            <a:endParaRPr/>
          </a:p>
        </p:txBody>
      </p:sp>
      <p:sp>
        <p:nvSpPr>
          <p:cNvPr id="660" name="Google Shape;660;p79"/>
          <p:cNvSpPr txBox="1"/>
          <p:nvPr>
            <p:ph idx="1" type="subTitle"/>
          </p:nvPr>
        </p:nvSpPr>
        <p:spPr>
          <a:xfrm>
            <a:off x="2218800" y="3036800"/>
            <a:ext cx="4706400" cy="15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</a:pPr>
            <a:r>
              <a:rPr lang="en"/>
              <a:t>Naturally occurs in freshwater and soil as mineral deposits containing arsenic dissolve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</a:pPr>
            <a:r>
              <a:rPr lang="en"/>
              <a:t>Can </a:t>
            </a:r>
            <a:r>
              <a:rPr b="1" lang="en"/>
              <a:t>bioaccumulate</a:t>
            </a:r>
            <a:r>
              <a:rPr lang="en"/>
              <a:t> in </a:t>
            </a:r>
            <a:r>
              <a:rPr lang="en"/>
              <a:t>aquatic</a:t>
            </a:r>
            <a:r>
              <a:rPr lang="en"/>
              <a:t> life as one organism consumes another, resulting in greater concentrations of arsenic inside animals on the top of the food chain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Other metals, chlorinated organics, and sulfate influence availability and toxicity of arsenic in water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Below 50 </a:t>
            </a:r>
            <a:r>
              <a:rPr lang="en">
                <a:solidFill>
                  <a:schemeClr val="accent5"/>
                </a:solidFill>
              </a:rPr>
              <a:t>µg/L </a:t>
            </a:r>
            <a:r>
              <a:rPr lang="en"/>
              <a:t>considered safe in drinking water and below 100 </a:t>
            </a:r>
            <a:r>
              <a:rPr lang="en">
                <a:solidFill>
                  <a:schemeClr val="accent5"/>
                </a:solidFill>
              </a:rPr>
              <a:t>µg/L</a:t>
            </a:r>
            <a:r>
              <a:rPr lang="en"/>
              <a:t> is safe for agricultural use</a:t>
            </a:r>
            <a:endParaRPr/>
          </a:p>
        </p:txBody>
      </p:sp>
      <p:cxnSp>
        <p:nvCxnSpPr>
          <p:cNvPr id="661" name="Google Shape;661;p79"/>
          <p:cNvCxnSpPr/>
          <p:nvPr/>
        </p:nvCxnSpPr>
        <p:spPr>
          <a:xfrm>
            <a:off x="4248450" y="296006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2" name="Google Shape;66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550" y="199225"/>
            <a:ext cx="1652750" cy="16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0"/>
          <p:cNvSpPr txBox="1"/>
          <p:nvPr>
            <p:ph type="title"/>
          </p:nvPr>
        </p:nvSpPr>
        <p:spPr>
          <a:xfrm>
            <a:off x="5204373" y="2704650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</a:t>
            </a:r>
            <a:endParaRPr/>
          </a:p>
        </p:txBody>
      </p:sp>
      <p:cxnSp>
        <p:nvCxnSpPr>
          <p:cNvPr id="668" name="Google Shape;668;p80"/>
          <p:cNvCxnSpPr/>
          <p:nvPr/>
        </p:nvCxnSpPr>
        <p:spPr>
          <a:xfrm>
            <a:off x="2064450" y="127471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9" name="Google Shape;669;p80"/>
          <p:cNvSpPr txBox="1"/>
          <p:nvPr>
            <p:ph idx="1" type="subTitle"/>
          </p:nvPr>
        </p:nvSpPr>
        <p:spPr>
          <a:xfrm>
            <a:off x="837600" y="1363900"/>
            <a:ext cx="35895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Nonessential to life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Toxic to trout at 1.4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00"/>
                </a:solidFill>
              </a:rPr>
              <a:t>µg/L (typically present at background levels of 1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µg/L)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Similar to zinc but less common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Mining and industrial waste produce higher levels of cadmium in water</a:t>
            </a:r>
            <a:endParaRPr/>
          </a:p>
        </p:txBody>
      </p:sp>
      <p:sp>
        <p:nvSpPr>
          <p:cNvPr id="670" name="Google Shape;670;p80"/>
          <p:cNvSpPr txBox="1"/>
          <p:nvPr>
            <p:ph idx="2" type="subTitle"/>
          </p:nvPr>
        </p:nvSpPr>
        <p:spPr>
          <a:xfrm>
            <a:off x="5204375" y="3528550"/>
            <a:ext cx="33240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Nonessential to life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Toxic to aquatic life at 10-100 </a:t>
            </a:r>
            <a:r>
              <a:rPr lang="en">
                <a:solidFill>
                  <a:srgbClr val="000000"/>
                </a:solidFill>
              </a:rPr>
              <a:t>µg/L</a:t>
            </a:r>
            <a:r>
              <a:rPr lang="en"/>
              <a:t>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Very toxic to humans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Low solubility in water</a:t>
            </a:r>
            <a:endParaRPr/>
          </a:p>
        </p:txBody>
      </p:sp>
      <p:cxnSp>
        <p:nvCxnSpPr>
          <p:cNvPr id="671" name="Google Shape;671;p80"/>
          <p:cNvCxnSpPr/>
          <p:nvPr/>
        </p:nvCxnSpPr>
        <p:spPr>
          <a:xfrm>
            <a:off x="6431223" y="343666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2" name="Google Shape;672;p80"/>
          <p:cNvSpPr txBox="1"/>
          <p:nvPr>
            <p:ph idx="3" type="title"/>
          </p:nvPr>
        </p:nvSpPr>
        <p:spPr>
          <a:xfrm>
            <a:off x="837600" y="530725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Cadmium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1"/>
          <p:cNvSpPr txBox="1"/>
          <p:nvPr>
            <p:ph type="title"/>
          </p:nvPr>
        </p:nvSpPr>
        <p:spPr>
          <a:xfrm>
            <a:off x="5204373" y="2704650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Aluminum</a:t>
            </a:r>
            <a:endParaRPr/>
          </a:p>
        </p:txBody>
      </p:sp>
      <p:cxnSp>
        <p:nvCxnSpPr>
          <p:cNvPr id="678" name="Google Shape;678;p81"/>
          <p:cNvCxnSpPr/>
          <p:nvPr/>
        </p:nvCxnSpPr>
        <p:spPr>
          <a:xfrm>
            <a:off x="2064450" y="127471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9" name="Google Shape;679;p81"/>
          <p:cNvSpPr txBox="1"/>
          <p:nvPr>
            <p:ph idx="1" type="subTitle"/>
          </p:nvPr>
        </p:nvSpPr>
        <p:spPr>
          <a:xfrm>
            <a:off x="837600" y="1363900"/>
            <a:ext cx="35895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Essential to life for cell differentiation and growth and the formation of DNA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Toxic to aquatic life at 50-200 µg/L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Becomes more toxic when in the presence of copper</a:t>
            </a:r>
            <a:endParaRPr/>
          </a:p>
        </p:txBody>
      </p:sp>
      <p:sp>
        <p:nvSpPr>
          <p:cNvPr id="680" name="Google Shape;680;p81"/>
          <p:cNvSpPr txBox="1"/>
          <p:nvPr>
            <p:ph idx="2" type="subTitle"/>
          </p:nvPr>
        </p:nvSpPr>
        <p:spPr>
          <a:xfrm>
            <a:off x="5204375" y="3528550"/>
            <a:ext cx="33240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Used to treat drinking water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Leaves white precipitate stain on river substrate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Low levels thought not to be toxic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Acute toxicity at 750 </a:t>
            </a:r>
            <a:r>
              <a:rPr lang="en">
                <a:solidFill>
                  <a:srgbClr val="000000"/>
                </a:solidFill>
              </a:rPr>
              <a:t>µg/L</a:t>
            </a:r>
            <a:r>
              <a:rPr lang="en"/>
              <a:t> and chronic above 87  </a:t>
            </a:r>
            <a:r>
              <a:rPr lang="en">
                <a:solidFill>
                  <a:srgbClr val="000000"/>
                </a:solidFill>
              </a:rPr>
              <a:t>µg/L</a:t>
            </a:r>
            <a:endParaRPr/>
          </a:p>
        </p:txBody>
      </p:sp>
      <p:cxnSp>
        <p:nvCxnSpPr>
          <p:cNvPr id="681" name="Google Shape;681;p81"/>
          <p:cNvCxnSpPr/>
          <p:nvPr/>
        </p:nvCxnSpPr>
        <p:spPr>
          <a:xfrm>
            <a:off x="6431223" y="343666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2" name="Google Shape;682;p81"/>
          <p:cNvSpPr txBox="1"/>
          <p:nvPr>
            <p:ph idx="3" type="title"/>
          </p:nvPr>
        </p:nvSpPr>
        <p:spPr>
          <a:xfrm>
            <a:off x="837600" y="530725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Zinc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937" y="876450"/>
            <a:ext cx="3934125" cy="3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38" y="1487363"/>
            <a:ext cx="6638925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2"/>
          <p:cNvSpPr txBox="1"/>
          <p:nvPr>
            <p:ph idx="4294967295" type="title"/>
          </p:nvPr>
        </p:nvSpPr>
        <p:spPr>
          <a:xfrm>
            <a:off x="3431925" y="367750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Influences on Metals Concentrations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3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Quantity of Metals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70" name="Google Shape;470;p63"/>
          <p:cNvSpPr txBox="1"/>
          <p:nvPr>
            <p:ph idx="1" type="subTitle"/>
          </p:nvPr>
        </p:nvSpPr>
        <p:spPr>
          <a:xfrm>
            <a:off x="5162450" y="1319550"/>
            <a:ext cx="2740200" cy="13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scale processes can increase the amount of metals in an area. High </a:t>
            </a:r>
            <a:r>
              <a:rPr lang="en"/>
              <a:t>levels of metals can be </a:t>
            </a:r>
            <a:r>
              <a:rPr b="1" lang="en"/>
              <a:t>toxic</a:t>
            </a:r>
            <a:r>
              <a:rPr lang="en"/>
              <a:t>, or harmful, to living organisms.</a:t>
            </a:r>
            <a:endParaRPr/>
          </a:p>
        </p:txBody>
      </p:sp>
      <p:sp>
        <p:nvSpPr>
          <p:cNvPr id="471" name="Google Shape;471;p63"/>
          <p:cNvSpPr txBox="1"/>
          <p:nvPr>
            <p:ph idx="5" type="title"/>
          </p:nvPr>
        </p:nvSpPr>
        <p:spPr>
          <a:xfrm>
            <a:off x="5162450" y="104400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Enhanced Metals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2" name="Google Shape;472;p63"/>
          <p:cNvSpPr txBox="1"/>
          <p:nvPr>
            <p:ph idx="6" type="title"/>
          </p:nvPr>
        </p:nvSpPr>
        <p:spPr>
          <a:xfrm>
            <a:off x="5162450" y="276035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Depressed Metals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63"/>
          <p:cNvSpPr txBox="1"/>
          <p:nvPr>
            <p:ph idx="9" type="subTitle"/>
          </p:nvPr>
        </p:nvSpPr>
        <p:spPr>
          <a:xfrm>
            <a:off x="5162450" y="3045425"/>
            <a:ext cx="27402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an area has lower levels of metals, living organisms can also suffer from a </a:t>
            </a:r>
            <a:r>
              <a:rPr b="1" lang="en"/>
              <a:t>deficiency </a:t>
            </a:r>
            <a:r>
              <a:rPr lang="en"/>
              <a:t>of the metals  they need for biological processes.</a:t>
            </a:r>
            <a:endParaRPr/>
          </a:p>
        </p:txBody>
      </p:sp>
      <p:cxnSp>
        <p:nvCxnSpPr>
          <p:cNvPr id="474" name="Google Shape;474;p63"/>
          <p:cNvCxnSpPr/>
          <p:nvPr/>
        </p:nvCxnSpPr>
        <p:spPr>
          <a:xfrm>
            <a:off x="819525" y="310220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 txBox="1"/>
          <p:nvPr>
            <p:ph type="title"/>
          </p:nvPr>
        </p:nvSpPr>
        <p:spPr>
          <a:xfrm>
            <a:off x="2056190" y="1634663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</a:t>
            </a:r>
            <a:endParaRPr/>
          </a:p>
        </p:txBody>
      </p:sp>
      <p:sp>
        <p:nvSpPr>
          <p:cNvPr id="480" name="Google Shape;480;p64"/>
          <p:cNvSpPr txBox="1"/>
          <p:nvPr>
            <p:ph idx="1" type="subTitle"/>
          </p:nvPr>
        </p:nvSpPr>
        <p:spPr>
          <a:xfrm>
            <a:off x="2056192" y="1892788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Metals concentrations do not significantly fluctuate daily, unless there are unnatural discharges of metals into the river.</a:t>
            </a:r>
            <a:endParaRPr/>
          </a:p>
        </p:txBody>
      </p:sp>
      <p:sp>
        <p:nvSpPr>
          <p:cNvPr id="481" name="Google Shape;481;p64"/>
          <p:cNvSpPr txBox="1"/>
          <p:nvPr>
            <p:ph idx="3" type="subTitle"/>
          </p:nvPr>
        </p:nvSpPr>
        <p:spPr>
          <a:xfrm>
            <a:off x="2056192" y="3778750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no general pattern in metals concentrations across different bodies of water.</a:t>
            </a:r>
            <a:endParaRPr/>
          </a:p>
        </p:txBody>
      </p:sp>
      <p:sp>
        <p:nvSpPr>
          <p:cNvPr id="482" name="Google Shape;482;p64"/>
          <p:cNvSpPr txBox="1"/>
          <p:nvPr>
            <p:ph idx="2" type="title"/>
          </p:nvPr>
        </p:nvSpPr>
        <p:spPr>
          <a:xfrm>
            <a:off x="2056201" y="3336925"/>
            <a:ext cx="241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Rivers vs. lakes vs. Groundwater</a:t>
            </a:r>
            <a:endParaRPr/>
          </a:p>
        </p:txBody>
      </p:sp>
      <p:sp>
        <p:nvSpPr>
          <p:cNvPr id="483" name="Google Shape;483;p64"/>
          <p:cNvSpPr txBox="1"/>
          <p:nvPr>
            <p:ph idx="4" type="title"/>
          </p:nvPr>
        </p:nvSpPr>
        <p:spPr>
          <a:xfrm>
            <a:off x="5444664" y="1634663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</a:t>
            </a:r>
            <a:endParaRPr/>
          </a:p>
        </p:txBody>
      </p:sp>
      <p:sp>
        <p:nvSpPr>
          <p:cNvPr id="484" name="Google Shape;484;p64"/>
          <p:cNvSpPr txBox="1"/>
          <p:nvPr>
            <p:ph idx="5" type="subTitle"/>
          </p:nvPr>
        </p:nvSpPr>
        <p:spPr>
          <a:xfrm>
            <a:off x="5444675" y="1892788"/>
            <a:ext cx="2416200" cy="13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highly mineralized areas or places with a loading source for metals, run off from storms or snowmelt can increase or decrease/dilute metals concentrations.</a:t>
            </a:r>
            <a:endParaRPr/>
          </a:p>
        </p:txBody>
      </p:sp>
      <p:sp>
        <p:nvSpPr>
          <p:cNvPr id="485" name="Google Shape;485;p64"/>
          <p:cNvSpPr txBox="1"/>
          <p:nvPr>
            <p:ph idx="6" type="title"/>
          </p:nvPr>
        </p:nvSpPr>
        <p:spPr>
          <a:xfrm>
            <a:off x="5444676" y="3402925"/>
            <a:ext cx="241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River Continuum</a:t>
            </a:r>
            <a:endParaRPr/>
          </a:p>
        </p:txBody>
      </p:sp>
      <p:sp>
        <p:nvSpPr>
          <p:cNvPr id="486" name="Google Shape;486;p64"/>
          <p:cNvSpPr txBox="1"/>
          <p:nvPr>
            <p:ph idx="7" type="subTitle"/>
          </p:nvPr>
        </p:nvSpPr>
        <p:spPr>
          <a:xfrm>
            <a:off x="5444676" y="3661050"/>
            <a:ext cx="241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Metals concentrations </a:t>
            </a:r>
            <a:r>
              <a:rPr lang="en"/>
              <a:t>naturally</a:t>
            </a:r>
            <a:r>
              <a:rPr lang="en"/>
              <a:t> remain at background levels. If there is human activity, metals could increase downstream.</a:t>
            </a:r>
            <a:endParaRPr/>
          </a:p>
        </p:txBody>
      </p:sp>
      <p:cxnSp>
        <p:nvCxnSpPr>
          <p:cNvPr id="487" name="Google Shape;487;p6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8" name="Google Shape;488;p64"/>
          <p:cNvSpPr txBox="1"/>
          <p:nvPr>
            <p:ph idx="8" type="title"/>
          </p:nvPr>
        </p:nvSpPr>
        <p:spPr>
          <a:xfrm>
            <a:off x="508325" y="539500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Fluctuations in metals concentrations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5"/>
          <p:cNvSpPr txBox="1"/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Filtered Sample</a:t>
            </a:r>
            <a:endParaRPr/>
          </a:p>
        </p:txBody>
      </p:sp>
      <p:sp>
        <p:nvSpPr>
          <p:cNvPr id="494" name="Google Shape;494;p65"/>
          <p:cNvSpPr txBox="1"/>
          <p:nvPr>
            <p:ph idx="1" type="subTitle"/>
          </p:nvPr>
        </p:nvSpPr>
        <p:spPr>
          <a:xfrm>
            <a:off x="713225" y="2263300"/>
            <a:ext cx="3400800" cy="24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Filtered samples</a:t>
            </a:r>
            <a:r>
              <a:rPr lang="en"/>
              <a:t> measure the amount of dissolved metals that have the ability to harm organisms.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Ionic/free/dissolved metals</a:t>
            </a:r>
            <a:r>
              <a:rPr lang="en"/>
              <a:t> - a metal ion with an associated charge; considered to be a bioavailable, “single” form of metals that is consumed by living things and can attach to other elements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Only dissolved metals can pass through the </a:t>
            </a:r>
            <a:r>
              <a:rPr b="1" lang="en"/>
              <a:t>filter</a:t>
            </a:r>
            <a:r>
              <a:rPr lang="en"/>
              <a:t> into the sample</a:t>
            </a:r>
            <a:r>
              <a:rPr lang="en"/>
              <a:t>.</a:t>
            </a:r>
            <a:endParaRPr/>
          </a:p>
        </p:txBody>
      </p:sp>
      <p:cxnSp>
        <p:nvCxnSpPr>
          <p:cNvPr id="495" name="Google Shape;495;p65"/>
          <p:cNvCxnSpPr/>
          <p:nvPr/>
        </p:nvCxnSpPr>
        <p:spPr>
          <a:xfrm>
            <a:off x="814975" y="2168032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6" name="Google Shape;496;p65"/>
          <p:cNvPicPr preferRelativeResize="0"/>
          <p:nvPr/>
        </p:nvPicPr>
        <p:blipFill rotWithShape="1">
          <a:blip r:embed="rId3">
            <a:alphaModFix/>
          </a:blip>
          <a:srcRect b="15396" l="15136" r="19250" t="15747"/>
          <a:stretch/>
        </p:blipFill>
        <p:spPr>
          <a:xfrm>
            <a:off x="5558825" y="615700"/>
            <a:ext cx="2779427" cy="38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6"/>
          <p:cNvSpPr txBox="1"/>
          <p:nvPr>
            <p:ph type="title"/>
          </p:nvPr>
        </p:nvSpPr>
        <p:spPr>
          <a:xfrm>
            <a:off x="713225" y="1440200"/>
            <a:ext cx="44292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Non-</a:t>
            </a:r>
            <a:r>
              <a:rPr lang="en" sz="2800"/>
              <a:t>Filtered Sample</a:t>
            </a:r>
            <a:endParaRPr sz="2800"/>
          </a:p>
        </p:txBody>
      </p:sp>
      <p:sp>
        <p:nvSpPr>
          <p:cNvPr id="502" name="Google Shape;502;p66"/>
          <p:cNvSpPr txBox="1"/>
          <p:nvPr>
            <p:ph idx="1" type="subTitle"/>
          </p:nvPr>
        </p:nvSpPr>
        <p:spPr>
          <a:xfrm>
            <a:off x="713225" y="2263300"/>
            <a:ext cx="3400800" cy="23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Total (non-filtered) metals samples</a:t>
            </a:r>
            <a:r>
              <a:rPr lang="en"/>
              <a:t> measure the total amount of metals in the water, including both the free and combined metals.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Combined metals </a:t>
            </a:r>
            <a:r>
              <a:rPr lang="en"/>
              <a:t>- free metals attached to another element, forming a compound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form of metals is not as harmful to aquatic life.</a:t>
            </a:r>
            <a:endParaRPr/>
          </a:p>
        </p:txBody>
      </p:sp>
      <p:cxnSp>
        <p:nvCxnSpPr>
          <p:cNvPr id="503" name="Google Shape;503;p66"/>
          <p:cNvCxnSpPr/>
          <p:nvPr/>
        </p:nvCxnSpPr>
        <p:spPr>
          <a:xfrm>
            <a:off x="814975" y="2168032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4" name="Google Shape;50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800" y="696375"/>
            <a:ext cx="2813050" cy="375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 txBox="1"/>
          <p:nvPr>
            <p:ph type="title"/>
          </p:nvPr>
        </p:nvSpPr>
        <p:spPr>
          <a:xfrm>
            <a:off x="4454300" y="1440200"/>
            <a:ext cx="4354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RW measures Metals</a:t>
            </a:r>
            <a:endParaRPr sz="2400"/>
          </a:p>
        </p:txBody>
      </p:sp>
      <p:sp>
        <p:nvSpPr>
          <p:cNvPr id="510" name="Google Shape;510;p67"/>
          <p:cNvSpPr txBox="1"/>
          <p:nvPr>
            <p:ph idx="1" type="subTitle"/>
          </p:nvPr>
        </p:nvSpPr>
        <p:spPr>
          <a:xfrm>
            <a:off x="5024185" y="2263300"/>
            <a:ext cx="34008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Inductively </a:t>
            </a:r>
            <a:r>
              <a:rPr b="1" lang="en"/>
              <a:t>Coupled</a:t>
            </a:r>
            <a:r>
              <a:rPr b="1" lang="en"/>
              <a:t> Plasma Atomic Emission Spectrophotometer (ICP)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River Watch lab uses an ICP machine to  measure the amount of metals in each sample.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machine can detect metals even when they are present at low levels, allowing River Watch to compare the results with any of the Clean Water Act’s standards.</a:t>
            </a:r>
            <a:endParaRPr/>
          </a:p>
        </p:txBody>
      </p:sp>
      <p:cxnSp>
        <p:nvCxnSpPr>
          <p:cNvPr id="511" name="Google Shape;511;p67"/>
          <p:cNvCxnSpPr/>
          <p:nvPr/>
        </p:nvCxnSpPr>
        <p:spPr>
          <a:xfrm>
            <a:off x="7777885" y="2168032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2" name="Google Shape;512;p67"/>
          <p:cNvSpPr/>
          <p:nvPr/>
        </p:nvSpPr>
        <p:spPr>
          <a:xfrm flipH="1">
            <a:off x="7624885" y="53950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3" name="Google Shape;51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00" y="1134138"/>
            <a:ext cx="3833626" cy="287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8"/>
          <p:cNvSpPr txBox="1"/>
          <p:nvPr>
            <p:ph idx="2" type="title"/>
          </p:nvPr>
        </p:nvSpPr>
        <p:spPr>
          <a:xfrm>
            <a:off x="713213" y="2350575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per Million (ppm)</a:t>
            </a:r>
            <a:endParaRPr/>
          </a:p>
        </p:txBody>
      </p:sp>
      <p:sp>
        <p:nvSpPr>
          <p:cNvPr id="519" name="Google Shape;519;p68"/>
          <p:cNvSpPr txBox="1"/>
          <p:nvPr>
            <p:ph idx="1" type="subTitle"/>
          </p:nvPr>
        </p:nvSpPr>
        <p:spPr>
          <a:xfrm>
            <a:off x="713213" y="2626129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units of a pollutant (metal) per one </a:t>
            </a:r>
            <a:r>
              <a:rPr lang="en" u="sng"/>
              <a:t>million</a:t>
            </a:r>
            <a:r>
              <a:rPr lang="en"/>
              <a:t> units of the solution (water)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68"/>
          <p:cNvSpPr txBox="1"/>
          <p:nvPr>
            <p:ph idx="5" type="subTitle"/>
          </p:nvPr>
        </p:nvSpPr>
        <p:spPr>
          <a:xfrm>
            <a:off x="3101963" y="3958025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of the </a:t>
            </a:r>
            <a:r>
              <a:rPr lang="en"/>
              <a:t>chemical</a:t>
            </a:r>
            <a:r>
              <a:rPr lang="en"/>
              <a:t> in the total volume of water (mg/L or µg/L)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 ppm = approx. 1 mg/L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 ppb = 1 </a:t>
            </a:r>
            <a:r>
              <a:rPr lang="en"/>
              <a:t>µg/L</a:t>
            </a:r>
            <a:endParaRPr/>
          </a:p>
        </p:txBody>
      </p:sp>
      <p:sp>
        <p:nvSpPr>
          <p:cNvPr id="521" name="Google Shape;521;p68"/>
          <p:cNvSpPr txBox="1"/>
          <p:nvPr>
            <p:ph idx="15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Units of Measurement</a:t>
            </a:r>
            <a:endParaRPr/>
          </a:p>
        </p:txBody>
      </p:sp>
      <p:sp>
        <p:nvSpPr>
          <p:cNvPr id="522" name="Google Shape;522;p68"/>
          <p:cNvSpPr txBox="1"/>
          <p:nvPr>
            <p:ph idx="4" type="title"/>
          </p:nvPr>
        </p:nvSpPr>
        <p:spPr>
          <a:xfrm>
            <a:off x="3101963" y="3632821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in Volume</a:t>
            </a:r>
            <a:endParaRPr/>
          </a:p>
        </p:txBody>
      </p:sp>
      <p:sp>
        <p:nvSpPr>
          <p:cNvPr id="523" name="Google Shape;523;p68"/>
          <p:cNvSpPr txBox="1"/>
          <p:nvPr>
            <p:ph idx="7" type="title"/>
          </p:nvPr>
        </p:nvSpPr>
        <p:spPr>
          <a:xfrm>
            <a:off x="5750185" y="2350575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per Billion (PPB)</a:t>
            </a:r>
            <a:endParaRPr/>
          </a:p>
        </p:txBody>
      </p:sp>
      <p:sp>
        <p:nvSpPr>
          <p:cNvPr id="524" name="Google Shape;524;p68"/>
          <p:cNvSpPr txBox="1"/>
          <p:nvPr>
            <p:ph idx="8" type="subTitle"/>
          </p:nvPr>
        </p:nvSpPr>
        <p:spPr>
          <a:xfrm>
            <a:off x="5750185" y="2626129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units of a pollutant (metal) per one </a:t>
            </a:r>
            <a:r>
              <a:rPr lang="en" u="sng"/>
              <a:t>billion</a:t>
            </a:r>
            <a:r>
              <a:rPr lang="en"/>
              <a:t> units of the solution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River Watch reports metals concentrations in ppb</a:t>
            </a:r>
            <a:endParaRPr/>
          </a:p>
        </p:txBody>
      </p:sp>
      <p:cxnSp>
        <p:nvCxnSpPr>
          <p:cNvPr id="525" name="Google Shape;525;p68"/>
          <p:cNvCxnSpPr/>
          <p:nvPr/>
        </p:nvCxnSpPr>
        <p:spPr>
          <a:xfrm>
            <a:off x="4248450" y="127290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Grayscale Pitch Deck XL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