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Inria Sans"/>
      <p:regular r:id="rId22"/>
      <p:bold r:id="rId23"/>
      <p:italic r:id="rId24"/>
      <p:boldItalic r:id="rId25"/>
    </p:embeddedFont>
    <p:embeddedFont>
      <p:font typeface="Titillium Web"/>
      <p:regular r:id="rId26"/>
      <p:bold r:id="rId27"/>
      <p:italic r:id="rId28"/>
      <p:boldItalic r:id="rId29"/>
    </p:embeddedFont>
    <p:embeddedFont>
      <p:font typeface="Saira Semi Condense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Tq/tDwRLHQJAp8irmmUXw5tT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InriaSans-regular.fntdata"/><Relationship Id="rId21" Type="http://schemas.openxmlformats.org/officeDocument/2006/relationships/slide" Target="slides/slide17.xml"/><Relationship Id="rId24" Type="http://schemas.openxmlformats.org/officeDocument/2006/relationships/font" Target="fonts/InriaSans-italic.fntdata"/><Relationship Id="rId23" Type="http://schemas.openxmlformats.org/officeDocument/2006/relationships/font" Target="fonts/Inria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TitilliumWeb-regular.fntdata"/><Relationship Id="rId25" Type="http://schemas.openxmlformats.org/officeDocument/2006/relationships/font" Target="fonts/InriaSans-boldItalic.fntdata"/><Relationship Id="rId28" Type="http://schemas.openxmlformats.org/officeDocument/2006/relationships/font" Target="fonts/TitilliumWeb-italic.fntdata"/><Relationship Id="rId27" Type="http://schemas.openxmlformats.org/officeDocument/2006/relationships/font" Target="fonts/TitilliumWeb-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itilliumWeb-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airaSemiCondensed-bold.fntdata"/><Relationship Id="rId30" Type="http://schemas.openxmlformats.org/officeDocument/2006/relationships/font" Target="fonts/SairaSemiCondensed-regular.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19"/>
          <p:cNvGrpSpPr/>
          <p:nvPr/>
        </p:nvGrpSpPr>
        <p:grpSpPr>
          <a:xfrm>
            <a:off x="0" y="0"/>
            <a:ext cx="9143998" cy="5143471"/>
            <a:chOff x="0" y="0"/>
            <a:chExt cx="9143998" cy="5143471"/>
          </a:xfrm>
        </p:grpSpPr>
        <p:sp>
          <p:nvSpPr>
            <p:cNvPr id="11" name="Google Shape;11;p19"/>
            <p:cNvSpPr/>
            <p:nvPr/>
          </p:nvSpPr>
          <p:spPr>
            <a:xfrm>
              <a:off x="7804386" y="3246725"/>
              <a:ext cx="1339607" cy="1788411"/>
            </a:xfrm>
            <a:custGeom>
              <a:rect b="b" l="l" r="r" t="t"/>
              <a:pathLst>
                <a:path extrusionOk="0" h="17087" w="12799">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9"/>
            <p:cNvSpPr/>
            <p:nvPr/>
          </p:nvSpPr>
          <p:spPr>
            <a:xfrm>
              <a:off x="6075625" y="4536204"/>
              <a:ext cx="787081" cy="607266"/>
            </a:xfrm>
            <a:custGeom>
              <a:rect b="b" l="l" r="r" t="t"/>
              <a:pathLst>
                <a:path extrusionOk="0" h="5802" w="752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9"/>
            <p:cNvSpPr/>
            <p:nvPr/>
          </p:nvSpPr>
          <p:spPr>
            <a:xfrm>
              <a:off x="0" y="0"/>
              <a:ext cx="3388529" cy="5074369"/>
            </a:xfrm>
            <a:custGeom>
              <a:rect b="b" l="l" r="r" t="t"/>
              <a:pathLst>
                <a:path extrusionOk="0" h="48482" w="32375">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9"/>
            <p:cNvSpPr/>
            <p:nvPr/>
          </p:nvSpPr>
          <p:spPr>
            <a:xfrm>
              <a:off x="7809200" y="0"/>
              <a:ext cx="543002" cy="408403"/>
            </a:xfrm>
            <a:custGeom>
              <a:rect b="b" l="l" r="r" t="t"/>
              <a:pathLst>
                <a:path extrusionOk="0" h="3902" w="5188">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p:nvPr/>
          </p:nvSpPr>
          <p:spPr>
            <a:xfrm>
              <a:off x="6814982" y="0"/>
              <a:ext cx="546665" cy="408403"/>
            </a:xfrm>
            <a:custGeom>
              <a:rect b="b" l="l" r="r" t="t"/>
              <a:pathLst>
                <a:path extrusionOk="0" h="3902" w="5223">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9"/>
            <p:cNvSpPr/>
            <p:nvPr/>
          </p:nvSpPr>
          <p:spPr>
            <a:xfrm>
              <a:off x="1113118" y="4538507"/>
              <a:ext cx="1033567" cy="604964"/>
            </a:xfrm>
            <a:custGeom>
              <a:rect b="b" l="l" r="r" t="t"/>
              <a:pathLst>
                <a:path extrusionOk="0" h="5780" w="9875">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9"/>
            <p:cNvSpPr/>
            <p:nvPr/>
          </p:nvSpPr>
          <p:spPr>
            <a:xfrm>
              <a:off x="3845621" y="4533797"/>
              <a:ext cx="1780038" cy="609674"/>
            </a:xfrm>
            <a:custGeom>
              <a:rect b="b" l="l" r="r" t="t"/>
              <a:pathLst>
                <a:path extrusionOk="0" h="5825" w="17007">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9"/>
            <p:cNvSpPr/>
            <p:nvPr/>
          </p:nvSpPr>
          <p:spPr>
            <a:xfrm>
              <a:off x="8300919" y="0"/>
              <a:ext cx="843077" cy="1293031"/>
            </a:xfrm>
            <a:custGeom>
              <a:rect b="b" l="l" r="r" t="t"/>
              <a:pathLst>
                <a:path extrusionOk="0" h="12354" w="8055">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9"/>
            <p:cNvSpPr/>
            <p:nvPr/>
          </p:nvSpPr>
          <p:spPr>
            <a:xfrm>
              <a:off x="8799755" y="3252691"/>
              <a:ext cx="344243" cy="619198"/>
            </a:xfrm>
            <a:custGeom>
              <a:rect b="b" l="l" r="r" t="t"/>
              <a:pathLst>
                <a:path extrusionOk="0" h="5916" w="3289">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9"/>
            <p:cNvSpPr/>
            <p:nvPr/>
          </p:nvSpPr>
          <p:spPr>
            <a:xfrm>
              <a:off x="2489470" y="0"/>
              <a:ext cx="6654496" cy="5143447"/>
            </a:xfrm>
            <a:custGeom>
              <a:rect b="b" l="l" r="r" t="t"/>
              <a:pathLst>
                <a:path extrusionOk="0" h="49142" w="63579">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rgbClr val="FFFFFF">
                    <a:alpha val="45098"/>
                  </a:srgbClr>
                </a:gs>
                <a:gs pos="9000">
                  <a:srgbClr val="FFFFFF">
                    <a:alpha val="45098"/>
                  </a:srgbClr>
                </a:gs>
                <a:gs pos="42000">
                  <a:srgbClr val="FFFFFF">
                    <a:alpha val="45098"/>
                  </a:srgbClr>
                </a:gs>
                <a:gs pos="100000">
                  <a:srgbClr val="FFFFFF">
                    <a:alpha val="45098"/>
                  </a:srgbClr>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19"/>
          <p:cNvSpPr txBox="1"/>
          <p:nvPr>
            <p:ph type="ctrTitle"/>
          </p:nvPr>
        </p:nvSpPr>
        <p:spPr>
          <a:xfrm>
            <a:off x="1823925" y="1991825"/>
            <a:ext cx="6634200" cy="11598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5400"/>
              <a:buNone/>
              <a:defRPr sz="5400"/>
            </a:lvl1pPr>
            <a:lvl2pPr lvl="1" algn="l">
              <a:lnSpc>
                <a:spcPct val="90000"/>
              </a:lnSpc>
              <a:spcBef>
                <a:spcPts val="0"/>
              </a:spcBef>
              <a:spcAft>
                <a:spcPts val="0"/>
              </a:spcAft>
              <a:buSzPts val="5400"/>
              <a:buNone/>
              <a:defRPr sz="5400"/>
            </a:lvl2pPr>
            <a:lvl3pPr lvl="2" algn="l">
              <a:lnSpc>
                <a:spcPct val="90000"/>
              </a:lnSpc>
              <a:spcBef>
                <a:spcPts val="0"/>
              </a:spcBef>
              <a:spcAft>
                <a:spcPts val="0"/>
              </a:spcAft>
              <a:buSzPts val="5400"/>
              <a:buNone/>
              <a:defRPr sz="5400"/>
            </a:lvl3pPr>
            <a:lvl4pPr lvl="3" algn="l">
              <a:lnSpc>
                <a:spcPct val="90000"/>
              </a:lnSpc>
              <a:spcBef>
                <a:spcPts val="0"/>
              </a:spcBef>
              <a:spcAft>
                <a:spcPts val="0"/>
              </a:spcAft>
              <a:buSzPts val="5400"/>
              <a:buNone/>
              <a:defRPr sz="5400"/>
            </a:lvl4pPr>
            <a:lvl5pPr lvl="4" algn="l">
              <a:lnSpc>
                <a:spcPct val="90000"/>
              </a:lnSpc>
              <a:spcBef>
                <a:spcPts val="0"/>
              </a:spcBef>
              <a:spcAft>
                <a:spcPts val="0"/>
              </a:spcAft>
              <a:buSzPts val="5400"/>
              <a:buNone/>
              <a:defRPr sz="5400"/>
            </a:lvl5pPr>
            <a:lvl6pPr lvl="5" algn="l">
              <a:lnSpc>
                <a:spcPct val="90000"/>
              </a:lnSpc>
              <a:spcBef>
                <a:spcPts val="0"/>
              </a:spcBef>
              <a:spcAft>
                <a:spcPts val="0"/>
              </a:spcAft>
              <a:buSzPts val="5400"/>
              <a:buNone/>
              <a:defRPr sz="5400"/>
            </a:lvl6pPr>
            <a:lvl7pPr lvl="6" algn="l">
              <a:lnSpc>
                <a:spcPct val="90000"/>
              </a:lnSpc>
              <a:spcBef>
                <a:spcPts val="0"/>
              </a:spcBef>
              <a:spcAft>
                <a:spcPts val="0"/>
              </a:spcAft>
              <a:buSzPts val="5400"/>
              <a:buNone/>
              <a:defRPr sz="5400"/>
            </a:lvl7pPr>
            <a:lvl8pPr lvl="7" algn="l">
              <a:lnSpc>
                <a:spcPct val="90000"/>
              </a:lnSpc>
              <a:spcBef>
                <a:spcPts val="0"/>
              </a:spcBef>
              <a:spcAft>
                <a:spcPts val="0"/>
              </a:spcAft>
              <a:buSzPts val="5400"/>
              <a:buNone/>
              <a:defRPr sz="5400"/>
            </a:lvl8pPr>
            <a:lvl9pPr lvl="8" algn="l">
              <a:lnSpc>
                <a:spcPct val="90000"/>
              </a:lnSpc>
              <a:spcBef>
                <a:spcPts val="0"/>
              </a:spcBef>
              <a:spcAft>
                <a:spcPts val="0"/>
              </a:spcAft>
              <a:buSzPts val="5400"/>
              <a:buNone/>
              <a:defRPr sz="5400"/>
            </a:lvl9pPr>
          </a:lstStyle>
          <a:p/>
        </p:txBody>
      </p:sp>
      <p:grpSp>
        <p:nvGrpSpPr>
          <p:cNvPr id="22" name="Google Shape;22;p19"/>
          <p:cNvGrpSpPr/>
          <p:nvPr/>
        </p:nvGrpSpPr>
        <p:grpSpPr>
          <a:xfrm>
            <a:off x="0" y="1872550"/>
            <a:ext cx="1615075" cy="1398164"/>
            <a:chOff x="375912" y="847485"/>
            <a:chExt cx="405788" cy="351315"/>
          </a:xfrm>
        </p:grpSpPr>
        <p:sp>
          <p:nvSpPr>
            <p:cNvPr id="23" name="Google Shape;23;p19"/>
            <p:cNvSpPr/>
            <p:nvPr/>
          </p:nvSpPr>
          <p:spPr>
            <a:xfrm>
              <a:off x="375912" y="847485"/>
              <a:ext cx="256500" cy="351300"/>
            </a:xfrm>
            <a:prstGeom prst="rect">
              <a:avLst/>
            </a:prstGeom>
            <a:gradFill>
              <a:gsLst>
                <a:gs pos="0">
                  <a:srgbClr val="FFFFFF">
                    <a:alpha val="32156"/>
                  </a:srgbClr>
                </a:gs>
                <a:gs pos="100000">
                  <a:srgbClr val="00FFEE">
                    <a:alpha val="32156"/>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9"/>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357188" rotWithShape="0" algn="bl">
                <a:schemeClr val="lt1">
                  <a:alpha val="5490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5" name="Shape 25"/>
        <p:cNvGrpSpPr/>
        <p:nvPr/>
      </p:nvGrpSpPr>
      <p:grpSpPr>
        <a:xfrm>
          <a:off x="0" y="0"/>
          <a:ext cx="0" cy="0"/>
          <a:chOff x="0" y="0"/>
          <a:chExt cx="0" cy="0"/>
        </a:xfrm>
      </p:grpSpPr>
      <p:grpSp>
        <p:nvGrpSpPr>
          <p:cNvPr id="26" name="Google Shape;26;p20"/>
          <p:cNvGrpSpPr/>
          <p:nvPr/>
        </p:nvGrpSpPr>
        <p:grpSpPr>
          <a:xfrm>
            <a:off x="0" y="0"/>
            <a:ext cx="9144037" cy="5143497"/>
            <a:chOff x="0" y="0"/>
            <a:chExt cx="9144037" cy="5143497"/>
          </a:xfrm>
        </p:grpSpPr>
        <p:sp>
          <p:nvSpPr>
            <p:cNvPr id="27" name="Google Shape;27;p20"/>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0"/>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0"/>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0"/>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0"/>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0"/>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0"/>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0"/>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0"/>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705"/>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0"/>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0"/>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705"/>
                  </a:srgbClr>
                </a:gs>
                <a:gs pos="100000">
                  <a:srgbClr val="FFFFFF">
                    <a:alpha val="10588"/>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20"/>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0"/>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40" name="Google Shape;40;p20"/>
          <p:cNvSpPr txBox="1"/>
          <p:nvPr>
            <p:ph idx="1" type="body"/>
          </p:nvPr>
        </p:nvSpPr>
        <p:spPr>
          <a:xfrm>
            <a:off x="1207850" y="1430148"/>
            <a:ext cx="6728400" cy="30339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81000" lvl="2" marL="1371600" algn="l">
              <a:lnSpc>
                <a:spcPct val="100000"/>
              </a:lnSpc>
              <a:spcBef>
                <a:spcPts val="600"/>
              </a:spcBef>
              <a:spcAft>
                <a:spcPts val="0"/>
              </a:spcAft>
              <a:buSzPts val="2400"/>
              <a:buChar char="⬩"/>
              <a:defRPr/>
            </a:lvl3pPr>
            <a:lvl4pPr indent="-381000" lvl="3" marL="1828800" algn="l">
              <a:lnSpc>
                <a:spcPct val="100000"/>
              </a:lnSpc>
              <a:spcBef>
                <a:spcPts val="600"/>
              </a:spcBef>
              <a:spcAft>
                <a:spcPts val="0"/>
              </a:spcAft>
              <a:buSzPts val="2400"/>
              <a:buChar char="●"/>
              <a:defRPr/>
            </a:lvl4pPr>
            <a:lvl5pPr indent="-381000" lvl="4" marL="2286000" algn="l">
              <a:lnSpc>
                <a:spcPct val="100000"/>
              </a:lnSpc>
              <a:spcBef>
                <a:spcPts val="600"/>
              </a:spcBef>
              <a:spcAft>
                <a:spcPts val="0"/>
              </a:spcAft>
              <a:buSzPts val="2400"/>
              <a:buChar char="○"/>
              <a:defRPr/>
            </a:lvl5pPr>
            <a:lvl6pPr indent="-381000" lvl="5" marL="2743200" algn="l">
              <a:lnSpc>
                <a:spcPct val="100000"/>
              </a:lnSpc>
              <a:spcBef>
                <a:spcPts val="600"/>
              </a:spcBef>
              <a:spcAft>
                <a:spcPts val="0"/>
              </a:spcAft>
              <a:buSzPts val="2400"/>
              <a:buChar char="■"/>
              <a:defRPr/>
            </a:lvl6pPr>
            <a:lvl7pPr indent="-381000" lvl="6" marL="3200400" algn="l">
              <a:lnSpc>
                <a:spcPct val="100000"/>
              </a:lnSpc>
              <a:spcBef>
                <a:spcPts val="600"/>
              </a:spcBef>
              <a:spcAft>
                <a:spcPts val="0"/>
              </a:spcAft>
              <a:buSzPts val="2400"/>
              <a:buChar char="●"/>
              <a:defRPr/>
            </a:lvl7pPr>
            <a:lvl8pPr indent="-381000" lvl="7" marL="3657600" algn="l">
              <a:lnSpc>
                <a:spcPct val="100000"/>
              </a:lnSpc>
              <a:spcBef>
                <a:spcPts val="600"/>
              </a:spcBef>
              <a:spcAft>
                <a:spcPts val="0"/>
              </a:spcAft>
              <a:buSzPts val="2400"/>
              <a:buChar char="○"/>
              <a:defRPr/>
            </a:lvl8pPr>
            <a:lvl9pPr indent="-381000" lvl="8" marL="4114800" algn="l">
              <a:lnSpc>
                <a:spcPct val="100000"/>
              </a:lnSpc>
              <a:spcBef>
                <a:spcPts val="600"/>
              </a:spcBef>
              <a:spcAft>
                <a:spcPts val="600"/>
              </a:spcAft>
              <a:buSzPts val="2400"/>
              <a:buChar char="■"/>
              <a:defRPr/>
            </a:lvl9pPr>
          </a:lstStyle>
          <a:p/>
        </p:txBody>
      </p:sp>
      <p:sp>
        <p:nvSpPr>
          <p:cNvPr id="41" name="Google Shape;41;p20"/>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42" name="Google Shape;42;p20"/>
          <p:cNvGrpSpPr/>
          <p:nvPr/>
        </p:nvGrpSpPr>
        <p:grpSpPr>
          <a:xfrm>
            <a:off x="2" y="870200"/>
            <a:ext cx="1055444" cy="306027"/>
            <a:chOff x="-429922" y="847489"/>
            <a:chExt cx="1211622" cy="351311"/>
          </a:xfrm>
        </p:grpSpPr>
        <p:sp>
          <p:nvSpPr>
            <p:cNvPr id="43" name="Google Shape;43;p20"/>
            <p:cNvSpPr/>
            <p:nvPr/>
          </p:nvSpPr>
          <p:spPr>
            <a:xfrm>
              <a:off x="-429922" y="847489"/>
              <a:ext cx="1062300" cy="351300"/>
            </a:xfrm>
            <a:prstGeom prst="rect">
              <a:avLst/>
            </a:prstGeom>
            <a:gradFill>
              <a:gsLst>
                <a:gs pos="0">
                  <a:srgbClr val="FFFFFF">
                    <a:alpha val="32156"/>
                  </a:srgbClr>
                </a:gs>
                <a:gs pos="100000">
                  <a:srgbClr val="00FFEE">
                    <a:alpha val="32156"/>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0"/>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490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6"/>
            </a:gs>
            <a:gs pos="17000">
              <a:schemeClr val="accent4"/>
            </a:gs>
            <a:gs pos="42000">
              <a:schemeClr val="accent3"/>
            </a:gs>
            <a:gs pos="100000">
              <a:schemeClr val="accent2"/>
            </a:gs>
          </a:gsLst>
          <a:lin ang="8100019" scaled="0"/>
        </a:gradFill>
      </p:bgPr>
    </p:bg>
    <p:spTree>
      <p:nvGrpSpPr>
        <p:cNvPr id="45" name="Shape 45"/>
        <p:cNvGrpSpPr/>
        <p:nvPr/>
      </p:nvGrpSpPr>
      <p:grpSpPr>
        <a:xfrm>
          <a:off x="0" y="0"/>
          <a:ext cx="0" cy="0"/>
          <a:chOff x="0" y="0"/>
          <a:chExt cx="0" cy="0"/>
        </a:xfrm>
      </p:grpSpPr>
      <p:grpSp>
        <p:nvGrpSpPr>
          <p:cNvPr id="46" name="Google Shape;46;p21"/>
          <p:cNvGrpSpPr/>
          <p:nvPr/>
        </p:nvGrpSpPr>
        <p:grpSpPr>
          <a:xfrm>
            <a:off x="-16" y="0"/>
            <a:ext cx="9144053" cy="5143498"/>
            <a:chOff x="-16" y="0"/>
            <a:chExt cx="9144053" cy="5143498"/>
          </a:xfrm>
        </p:grpSpPr>
        <p:sp>
          <p:nvSpPr>
            <p:cNvPr id="47" name="Google Shape;47;p21"/>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1"/>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1"/>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1"/>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705"/>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1"/>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1"/>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705"/>
                  </a:srgbClr>
                </a:gs>
                <a:gs pos="100000">
                  <a:srgbClr val="FFFFFF">
                    <a:alpha val="10588"/>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1"/>
            <p:cNvSpPr/>
            <p:nvPr/>
          </p:nvSpPr>
          <p:spPr>
            <a:xfrm rot="10800000">
              <a:off x="-16" y="3333723"/>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1"/>
            <p:cNvSpPr/>
            <p:nvPr/>
          </p:nvSpPr>
          <p:spPr>
            <a:xfrm rot="10800000">
              <a:off x="4" y="3325362"/>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1"/>
            <p:cNvSpPr/>
            <p:nvPr/>
          </p:nvSpPr>
          <p:spPr>
            <a:xfrm rot="10800000">
              <a:off x="1095419" y="0"/>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1"/>
            <p:cNvSpPr/>
            <p:nvPr/>
          </p:nvSpPr>
          <p:spPr>
            <a:xfrm rot="10800000">
              <a:off x="0" y="26"/>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1"/>
            <p:cNvSpPr/>
            <p:nvPr/>
          </p:nvSpPr>
          <p:spPr>
            <a:xfrm rot="10800000">
              <a:off x="-7" y="2664610"/>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1"/>
            <p:cNvSpPr/>
            <p:nvPr/>
          </p:nvSpPr>
          <p:spPr>
            <a:xfrm rot="10800000">
              <a:off x="595325" y="4377873"/>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21"/>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1"/>
          <p:cNvSpPr txBox="1"/>
          <p:nvPr>
            <p:ph idx="1" type="body"/>
          </p:nvPr>
        </p:nvSpPr>
        <p:spPr>
          <a:xfrm>
            <a:off x="1977950" y="1388450"/>
            <a:ext cx="5188200" cy="30426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lvl1pPr indent="-431800" lvl="0" marL="457200" algn="ctr">
              <a:lnSpc>
                <a:spcPct val="100000"/>
              </a:lnSpc>
              <a:spcBef>
                <a:spcPts val="0"/>
              </a:spcBef>
              <a:spcAft>
                <a:spcPts val="0"/>
              </a:spcAft>
              <a:buClr>
                <a:schemeClr val="lt1"/>
              </a:buClr>
              <a:buSzPts val="3200"/>
              <a:buChar char="⬥"/>
              <a:defRPr sz="3200">
                <a:solidFill>
                  <a:schemeClr val="lt1"/>
                </a:solidFill>
              </a:defRPr>
            </a:lvl1pPr>
            <a:lvl2pPr indent="-431800" lvl="1" marL="914400" algn="ctr">
              <a:lnSpc>
                <a:spcPct val="100000"/>
              </a:lnSpc>
              <a:spcBef>
                <a:spcPts val="600"/>
              </a:spcBef>
              <a:spcAft>
                <a:spcPts val="0"/>
              </a:spcAft>
              <a:buClr>
                <a:schemeClr val="lt1"/>
              </a:buClr>
              <a:buSzPts val="3200"/>
              <a:buChar char="⬦"/>
              <a:defRPr sz="3200">
                <a:solidFill>
                  <a:schemeClr val="lt1"/>
                </a:solidFill>
              </a:defRPr>
            </a:lvl2pPr>
            <a:lvl3pPr indent="-431800" lvl="2" marL="1371600" algn="ctr">
              <a:lnSpc>
                <a:spcPct val="100000"/>
              </a:lnSpc>
              <a:spcBef>
                <a:spcPts val="600"/>
              </a:spcBef>
              <a:spcAft>
                <a:spcPts val="0"/>
              </a:spcAft>
              <a:buClr>
                <a:schemeClr val="lt1"/>
              </a:buClr>
              <a:buSzPts val="3200"/>
              <a:buChar char="⬩"/>
              <a:defRPr sz="3200">
                <a:solidFill>
                  <a:schemeClr val="lt1"/>
                </a:solidFill>
              </a:defRPr>
            </a:lvl3pPr>
            <a:lvl4pPr indent="-431800" lvl="3" marL="1828800" algn="ctr">
              <a:lnSpc>
                <a:spcPct val="100000"/>
              </a:lnSpc>
              <a:spcBef>
                <a:spcPts val="600"/>
              </a:spcBef>
              <a:spcAft>
                <a:spcPts val="0"/>
              </a:spcAft>
              <a:buClr>
                <a:schemeClr val="lt1"/>
              </a:buClr>
              <a:buSzPts val="3200"/>
              <a:buChar char="●"/>
              <a:defRPr sz="3200">
                <a:solidFill>
                  <a:schemeClr val="lt1"/>
                </a:solidFill>
              </a:defRPr>
            </a:lvl4pPr>
            <a:lvl5pPr indent="-431800" lvl="4" marL="2286000" algn="ctr">
              <a:lnSpc>
                <a:spcPct val="100000"/>
              </a:lnSpc>
              <a:spcBef>
                <a:spcPts val="600"/>
              </a:spcBef>
              <a:spcAft>
                <a:spcPts val="0"/>
              </a:spcAft>
              <a:buClr>
                <a:schemeClr val="lt1"/>
              </a:buClr>
              <a:buSzPts val="3200"/>
              <a:buChar char="○"/>
              <a:defRPr sz="3200">
                <a:solidFill>
                  <a:schemeClr val="lt1"/>
                </a:solidFill>
              </a:defRPr>
            </a:lvl5pPr>
            <a:lvl6pPr indent="-431800" lvl="5" marL="2743200" algn="ctr">
              <a:lnSpc>
                <a:spcPct val="100000"/>
              </a:lnSpc>
              <a:spcBef>
                <a:spcPts val="600"/>
              </a:spcBef>
              <a:spcAft>
                <a:spcPts val="0"/>
              </a:spcAft>
              <a:buClr>
                <a:schemeClr val="lt1"/>
              </a:buClr>
              <a:buSzPts val="3200"/>
              <a:buChar char="■"/>
              <a:defRPr sz="3200">
                <a:solidFill>
                  <a:schemeClr val="lt1"/>
                </a:solidFill>
              </a:defRPr>
            </a:lvl6pPr>
            <a:lvl7pPr indent="-431800" lvl="6" marL="3200400" algn="ctr">
              <a:lnSpc>
                <a:spcPct val="100000"/>
              </a:lnSpc>
              <a:spcBef>
                <a:spcPts val="600"/>
              </a:spcBef>
              <a:spcAft>
                <a:spcPts val="0"/>
              </a:spcAft>
              <a:buClr>
                <a:schemeClr val="lt1"/>
              </a:buClr>
              <a:buSzPts val="3200"/>
              <a:buChar char="●"/>
              <a:defRPr sz="3200">
                <a:solidFill>
                  <a:schemeClr val="lt1"/>
                </a:solidFill>
              </a:defRPr>
            </a:lvl7pPr>
            <a:lvl8pPr indent="-431800" lvl="7" marL="3657600" algn="ctr">
              <a:lnSpc>
                <a:spcPct val="100000"/>
              </a:lnSpc>
              <a:spcBef>
                <a:spcPts val="600"/>
              </a:spcBef>
              <a:spcAft>
                <a:spcPts val="0"/>
              </a:spcAft>
              <a:buClr>
                <a:schemeClr val="lt1"/>
              </a:buClr>
              <a:buSzPts val="3200"/>
              <a:buChar char="○"/>
              <a:defRPr sz="3200">
                <a:solidFill>
                  <a:schemeClr val="lt1"/>
                </a:solidFill>
              </a:defRPr>
            </a:lvl8pPr>
            <a:lvl9pPr indent="-431800" lvl="8" marL="4114800" algn="ctr">
              <a:lnSpc>
                <a:spcPct val="100000"/>
              </a:lnSpc>
              <a:spcBef>
                <a:spcPts val="600"/>
              </a:spcBef>
              <a:spcAft>
                <a:spcPts val="600"/>
              </a:spcAft>
              <a:buClr>
                <a:schemeClr val="lt1"/>
              </a:buClr>
              <a:buSzPts val="3200"/>
              <a:buChar char="■"/>
              <a:defRPr sz="3200">
                <a:solidFill>
                  <a:schemeClr val="lt1"/>
                </a:solidFill>
              </a:defRPr>
            </a:lvl9pPr>
          </a:lstStyle>
          <a:p/>
        </p:txBody>
      </p:sp>
      <p:sp>
        <p:nvSpPr>
          <p:cNvPr id="61" name="Google Shape;61;p21"/>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62" name="Google Shape;62;p21"/>
          <p:cNvGrpSpPr/>
          <p:nvPr/>
        </p:nvGrpSpPr>
        <p:grpSpPr>
          <a:xfrm>
            <a:off x="4282319" y="-4"/>
            <a:ext cx="579363" cy="1204159"/>
            <a:chOff x="3895357" y="418479"/>
            <a:chExt cx="264900" cy="550573"/>
          </a:xfrm>
        </p:grpSpPr>
        <p:sp>
          <p:nvSpPr>
            <p:cNvPr id="63" name="Google Shape;63;p21"/>
            <p:cNvSpPr/>
            <p:nvPr/>
          </p:nvSpPr>
          <p:spPr>
            <a:xfrm rot="5400000">
              <a:off x="3869830" y="445029"/>
              <a:ext cx="315900" cy="262800"/>
            </a:xfrm>
            <a:prstGeom prst="rect">
              <a:avLst/>
            </a:prstGeom>
            <a:gradFill>
              <a:gsLst>
                <a:gs pos="0">
                  <a:srgbClr val="FFFFFF">
                    <a:alpha val="32156"/>
                  </a:srgbClr>
                </a:gs>
                <a:gs pos="100000">
                  <a:srgbClr val="00FFEE">
                    <a:alpha val="32156"/>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1"/>
            <p:cNvSpPr/>
            <p:nvPr/>
          </p:nvSpPr>
          <p:spPr>
            <a:xfrm rot="-5400000">
              <a:off x="3874807" y="683602"/>
              <a:ext cx="306000" cy="264900"/>
            </a:xfrm>
            <a:prstGeom prst="hexagon">
              <a:avLst>
                <a:gd fmla="val 25000" name="adj"/>
                <a:gd fmla="val 115470" name="vf"/>
              </a:avLst>
            </a:prstGeom>
            <a:gradFill>
              <a:gsLst>
                <a:gs pos="0">
                  <a:schemeClr val="accent1"/>
                </a:gs>
                <a:gs pos="100000">
                  <a:schemeClr val="accent2"/>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 name="Google Shape;65;p21"/>
          <p:cNvSpPr txBox="1"/>
          <p:nvPr/>
        </p:nvSpPr>
        <p:spPr>
          <a:xfrm>
            <a:off x="3593400" y="476575"/>
            <a:ext cx="1957200" cy="653700"/>
          </a:xfrm>
          <a:prstGeom prst="rect">
            <a:avLst/>
          </a:prstGeom>
          <a:noFill/>
          <a:ln>
            <a:noFill/>
          </a:ln>
          <a:effectLst>
            <a:outerShdw blurRad="114300" rotWithShape="0" algn="bl" dir="5400000" dist="19050">
              <a:schemeClr val="lt1">
                <a:alpha val="49803"/>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600"/>
              <a:buFont typeface="Arial"/>
              <a:buNone/>
            </a:pPr>
            <a:r>
              <a:rPr b="0" i="0" lang="en-US" sz="8600" u="none" cap="none" strike="noStrike">
                <a:solidFill>
                  <a:schemeClr val="dk1"/>
                </a:solidFill>
                <a:latin typeface="Arial"/>
                <a:ea typeface="Arial"/>
                <a:cs typeface="Arial"/>
                <a:sym typeface="Arial"/>
              </a:rPr>
              <a:t>“</a:t>
            </a:r>
            <a:endParaRPr b="0" i="0" sz="8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6" name="Shape 66"/>
        <p:cNvGrpSpPr/>
        <p:nvPr/>
      </p:nvGrpSpPr>
      <p:grpSpPr>
        <a:xfrm>
          <a:off x="0" y="0"/>
          <a:ext cx="0" cy="0"/>
          <a:chOff x="0" y="0"/>
          <a:chExt cx="0" cy="0"/>
        </a:xfrm>
      </p:grpSpPr>
      <p:grpSp>
        <p:nvGrpSpPr>
          <p:cNvPr id="67" name="Google Shape;67;p22"/>
          <p:cNvGrpSpPr/>
          <p:nvPr/>
        </p:nvGrpSpPr>
        <p:grpSpPr>
          <a:xfrm>
            <a:off x="0" y="0"/>
            <a:ext cx="9144037" cy="5143497"/>
            <a:chOff x="0" y="0"/>
            <a:chExt cx="9144037" cy="5143497"/>
          </a:xfrm>
        </p:grpSpPr>
        <p:sp>
          <p:nvSpPr>
            <p:cNvPr id="68" name="Google Shape;68;p22"/>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2"/>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2"/>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2"/>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2"/>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2"/>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2"/>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2"/>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2"/>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705"/>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2"/>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2"/>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705"/>
                  </a:srgbClr>
                </a:gs>
                <a:gs pos="100000">
                  <a:srgbClr val="FFFFFF">
                    <a:alpha val="10588"/>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 name="Google Shape;79;p22"/>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2"/>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81" name="Google Shape;81;p22"/>
          <p:cNvSpPr txBox="1"/>
          <p:nvPr>
            <p:ph idx="1" type="body"/>
          </p:nvPr>
        </p:nvSpPr>
        <p:spPr>
          <a:xfrm>
            <a:off x="1207774" y="1430150"/>
            <a:ext cx="3143700" cy="32658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600"/>
              </a:spcBef>
              <a:spcAft>
                <a:spcPts val="0"/>
              </a:spcAft>
              <a:buSzPts val="2000"/>
              <a:buChar char="⬦"/>
              <a:defRPr sz="2000"/>
            </a:lvl2pPr>
            <a:lvl3pPr indent="-355600" lvl="2" marL="1371600" algn="l">
              <a:lnSpc>
                <a:spcPct val="100000"/>
              </a:lnSpc>
              <a:spcBef>
                <a:spcPts val="600"/>
              </a:spcBef>
              <a:spcAft>
                <a:spcPts val="0"/>
              </a:spcAft>
              <a:buSzPts val="2000"/>
              <a:buChar char="⬩"/>
              <a:defRPr sz="2000"/>
            </a:lvl3pPr>
            <a:lvl4pPr indent="-355600" lvl="3" marL="1828800" algn="l">
              <a:lnSpc>
                <a:spcPct val="100000"/>
              </a:lnSpc>
              <a:spcBef>
                <a:spcPts val="600"/>
              </a:spcBef>
              <a:spcAft>
                <a:spcPts val="0"/>
              </a:spcAft>
              <a:buSzPts val="2000"/>
              <a:buChar char="●"/>
              <a:defRPr sz="2000"/>
            </a:lvl4pPr>
            <a:lvl5pPr indent="-355600" lvl="4" marL="2286000" algn="l">
              <a:lnSpc>
                <a:spcPct val="100000"/>
              </a:lnSpc>
              <a:spcBef>
                <a:spcPts val="600"/>
              </a:spcBef>
              <a:spcAft>
                <a:spcPts val="0"/>
              </a:spcAft>
              <a:buSzPts val="2000"/>
              <a:buChar char="○"/>
              <a:defRPr sz="2000"/>
            </a:lvl5pPr>
            <a:lvl6pPr indent="-355600" lvl="5" marL="2743200" algn="l">
              <a:lnSpc>
                <a:spcPct val="100000"/>
              </a:lnSpc>
              <a:spcBef>
                <a:spcPts val="600"/>
              </a:spcBef>
              <a:spcAft>
                <a:spcPts val="0"/>
              </a:spcAft>
              <a:buSzPts val="2000"/>
              <a:buChar char="■"/>
              <a:defRPr sz="2000"/>
            </a:lvl6pPr>
            <a:lvl7pPr indent="-355600" lvl="6" marL="3200400" algn="l">
              <a:lnSpc>
                <a:spcPct val="100000"/>
              </a:lnSpc>
              <a:spcBef>
                <a:spcPts val="600"/>
              </a:spcBef>
              <a:spcAft>
                <a:spcPts val="0"/>
              </a:spcAft>
              <a:buSzPts val="2000"/>
              <a:buChar char="●"/>
              <a:defRPr sz="2000"/>
            </a:lvl7pPr>
            <a:lvl8pPr indent="-355600" lvl="7" marL="3657600" algn="l">
              <a:lnSpc>
                <a:spcPct val="100000"/>
              </a:lnSpc>
              <a:spcBef>
                <a:spcPts val="600"/>
              </a:spcBef>
              <a:spcAft>
                <a:spcPts val="0"/>
              </a:spcAft>
              <a:buSzPts val="2000"/>
              <a:buChar char="○"/>
              <a:defRPr sz="2000"/>
            </a:lvl8pPr>
            <a:lvl9pPr indent="-355600" lvl="8" marL="4114800" algn="l">
              <a:lnSpc>
                <a:spcPct val="100000"/>
              </a:lnSpc>
              <a:spcBef>
                <a:spcPts val="600"/>
              </a:spcBef>
              <a:spcAft>
                <a:spcPts val="600"/>
              </a:spcAft>
              <a:buSzPts val="2000"/>
              <a:buChar char="■"/>
              <a:defRPr sz="2000"/>
            </a:lvl9pPr>
          </a:lstStyle>
          <a:p/>
        </p:txBody>
      </p:sp>
      <p:sp>
        <p:nvSpPr>
          <p:cNvPr id="82" name="Google Shape;82;p22"/>
          <p:cNvSpPr txBox="1"/>
          <p:nvPr>
            <p:ph idx="2" type="body"/>
          </p:nvPr>
        </p:nvSpPr>
        <p:spPr>
          <a:xfrm>
            <a:off x="4792488" y="1430150"/>
            <a:ext cx="3143700" cy="32658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600"/>
              </a:spcBef>
              <a:spcAft>
                <a:spcPts val="0"/>
              </a:spcAft>
              <a:buSzPts val="2000"/>
              <a:buChar char="⬦"/>
              <a:defRPr sz="2000"/>
            </a:lvl2pPr>
            <a:lvl3pPr indent="-355600" lvl="2" marL="1371600" algn="l">
              <a:lnSpc>
                <a:spcPct val="100000"/>
              </a:lnSpc>
              <a:spcBef>
                <a:spcPts val="600"/>
              </a:spcBef>
              <a:spcAft>
                <a:spcPts val="0"/>
              </a:spcAft>
              <a:buSzPts val="2000"/>
              <a:buChar char="⬩"/>
              <a:defRPr sz="2000"/>
            </a:lvl3pPr>
            <a:lvl4pPr indent="-355600" lvl="3" marL="1828800" algn="l">
              <a:lnSpc>
                <a:spcPct val="100000"/>
              </a:lnSpc>
              <a:spcBef>
                <a:spcPts val="600"/>
              </a:spcBef>
              <a:spcAft>
                <a:spcPts val="0"/>
              </a:spcAft>
              <a:buSzPts val="2000"/>
              <a:buChar char="●"/>
              <a:defRPr sz="2000"/>
            </a:lvl4pPr>
            <a:lvl5pPr indent="-355600" lvl="4" marL="2286000" algn="l">
              <a:lnSpc>
                <a:spcPct val="100000"/>
              </a:lnSpc>
              <a:spcBef>
                <a:spcPts val="600"/>
              </a:spcBef>
              <a:spcAft>
                <a:spcPts val="0"/>
              </a:spcAft>
              <a:buSzPts val="2000"/>
              <a:buChar char="○"/>
              <a:defRPr sz="2000"/>
            </a:lvl5pPr>
            <a:lvl6pPr indent="-355600" lvl="5" marL="2743200" algn="l">
              <a:lnSpc>
                <a:spcPct val="100000"/>
              </a:lnSpc>
              <a:spcBef>
                <a:spcPts val="600"/>
              </a:spcBef>
              <a:spcAft>
                <a:spcPts val="0"/>
              </a:spcAft>
              <a:buSzPts val="2000"/>
              <a:buChar char="■"/>
              <a:defRPr sz="2000"/>
            </a:lvl6pPr>
            <a:lvl7pPr indent="-355600" lvl="6" marL="3200400" algn="l">
              <a:lnSpc>
                <a:spcPct val="100000"/>
              </a:lnSpc>
              <a:spcBef>
                <a:spcPts val="600"/>
              </a:spcBef>
              <a:spcAft>
                <a:spcPts val="0"/>
              </a:spcAft>
              <a:buSzPts val="2000"/>
              <a:buChar char="●"/>
              <a:defRPr sz="2000"/>
            </a:lvl7pPr>
            <a:lvl8pPr indent="-355600" lvl="7" marL="3657600" algn="l">
              <a:lnSpc>
                <a:spcPct val="100000"/>
              </a:lnSpc>
              <a:spcBef>
                <a:spcPts val="600"/>
              </a:spcBef>
              <a:spcAft>
                <a:spcPts val="0"/>
              </a:spcAft>
              <a:buSzPts val="2000"/>
              <a:buChar char="○"/>
              <a:defRPr sz="2000"/>
            </a:lvl8pPr>
            <a:lvl9pPr indent="-355600" lvl="8" marL="4114800" algn="l">
              <a:lnSpc>
                <a:spcPct val="100000"/>
              </a:lnSpc>
              <a:spcBef>
                <a:spcPts val="600"/>
              </a:spcBef>
              <a:spcAft>
                <a:spcPts val="600"/>
              </a:spcAft>
              <a:buSzPts val="2000"/>
              <a:buChar char="■"/>
              <a:defRPr sz="2000"/>
            </a:lvl9pPr>
          </a:lstStyle>
          <a:p/>
        </p:txBody>
      </p:sp>
      <p:sp>
        <p:nvSpPr>
          <p:cNvPr id="83" name="Google Shape;83;p22"/>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84" name="Google Shape;84;p22"/>
          <p:cNvGrpSpPr/>
          <p:nvPr/>
        </p:nvGrpSpPr>
        <p:grpSpPr>
          <a:xfrm>
            <a:off x="2" y="870200"/>
            <a:ext cx="1055444" cy="306027"/>
            <a:chOff x="-429922" y="847489"/>
            <a:chExt cx="1211622" cy="351311"/>
          </a:xfrm>
        </p:grpSpPr>
        <p:sp>
          <p:nvSpPr>
            <p:cNvPr id="85" name="Google Shape;85;p22"/>
            <p:cNvSpPr/>
            <p:nvPr/>
          </p:nvSpPr>
          <p:spPr>
            <a:xfrm>
              <a:off x="-429922" y="847489"/>
              <a:ext cx="1062300" cy="351300"/>
            </a:xfrm>
            <a:prstGeom prst="rect">
              <a:avLst/>
            </a:prstGeom>
            <a:gradFill>
              <a:gsLst>
                <a:gs pos="0">
                  <a:srgbClr val="FFFFFF">
                    <a:alpha val="32156"/>
                  </a:srgbClr>
                </a:gs>
                <a:gs pos="100000">
                  <a:srgbClr val="00FFEE">
                    <a:alpha val="32156"/>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2"/>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490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7" name="Shape 87"/>
        <p:cNvGrpSpPr/>
        <p:nvPr/>
      </p:nvGrpSpPr>
      <p:grpSpPr>
        <a:xfrm>
          <a:off x="0" y="0"/>
          <a:ext cx="0" cy="0"/>
          <a:chOff x="0" y="0"/>
          <a:chExt cx="0" cy="0"/>
        </a:xfrm>
      </p:grpSpPr>
      <p:grpSp>
        <p:nvGrpSpPr>
          <p:cNvPr id="88" name="Google Shape;88;p23"/>
          <p:cNvGrpSpPr/>
          <p:nvPr/>
        </p:nvGrpSpPr>
        <p:grpSpPr>
          <a:xfrm>
            <a:off x="0" y="0"/>
            <a:ext cx="9144037" cy="5143497"/>
            <a:chOff x="0" y="0"/>
            <a:chExt cx="9144037" cy="5143497"/>
          </a:xfrm>
        </p:grpSpPr>
        <p:sp>
          <p:nvSpPr>
            <p:cNvPr id="89" name="Google Shape;89;p23"/>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3"/>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3"/>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3"/>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3"/>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3"/>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3"/>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3"/>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3"/>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705"/>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3"/>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3"/>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705"/>
                  </a:srgbClr>
                </a:gs>
                <a:gs pos="100000">
                  <a:srgbClr val="FFFFFF">
                    <a:alpha val="10588"/>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 name="Google Shape;100;p23"/>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3"/>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02" name="Google Shape;102;p23"/>
          <p:cNvSpPr txBox="1"/>
          <p:nvPr>
            <p:ph idx="1" type="body"/>
          </p:nvPr>
        </p:nvSpPr>
        <p:spPr>
          <a:xfrm>
            <a:off x="1207850" y="1582550"/>
            <a:ext cx="2085900" cy="30372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600"/>
              </a:spcBef>
              <a:spcAft>
                <a:spcPts val="0"/>
              </a:spcAft>
              <a:buSzPts val="1800"/>
              <a:buChar char="■"/>
              <a:defRPr sz="1800"/>
            </a:lvl6pPr>
            <a:lvl7pPr indent="-342900" lvl="6" marL="3200400" algn="l">
              <a:lnSpc>
                <a:spcPct val="100000"/>
              </a:lnSpc>
              <a:spcBef>
                <a:spcPts val="600"/>
              </a:spcBef>
              <a:spcAft>
                <a:spcPts val="0"/>
              </a:spcAft>
              <a:buSzPts val="1800"/>
              <a:buChar char="●"/>
              <a:defRPr sz="1800"/>
            </a:lvl7pPr>
            <a:lvl8pPr indent="-342900" lvl="7" marL="3657600" algn="l">
              <a:lnSpc>
                <a:spcPct val="100000"/>
              </a:lnSpc>
              <a:spcBef>
                <a:spcPts val="600"/>
              </a:spcBef>
              <a:spcAft>
                <a:spcPts val="0"/>
              </a:spcAft>
              <a:buSzPts val="1800"/>
              <a:buChar char="○"/>
              <a:defRPr sz="1800"/>
            </a:lvl8pPr>
            <a:lvl9pPr indent="-342900" lvl="8" marL="4114800" algn="l">
              <a:lnSpc>
                <a:spcPct val="100000"/>
              </a:lnSpc>
              <a:spcBef>
                <a:spcPts val="600"/>
              </a:spcBef>
              <a:spcAft>
                <a:spcPts val="600"/>
              </a:spcAft>
              <a:buSzPts val="1800"/>
              <a:buChar char="■"/>
              <a:defRPr sz="1800"/>
            </a:lvl9pPr>
          </a:lstStyle>
          <a:p/>
        </p:txBody>
      </p:sp>
      <p:sp>
        <p:nvSpPr>
          <p:cNvPr id="103" name="Google Shape;103;p23"/>
          <p:cNvSpPr txBox="1"/>
          <p:nvPr>
            <p:ph idx="2" type="body"/>
          </p:nvPr>
        </p:nvSpPr>
        <p:spPr>
          <a:xfrm>
            <a:off x="3512976" y="1582550"/>
            <a:ext cx="2085900" cy="30372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600"/>
              </a:spcBef>
              <a:spcAft>
                <a:spcPts val="0"/>
              </a:spcAft>
              <a:buSzPts val="1800"/>
              <a:buChar char="■"/>
              <a:defRPr sz="1800"/>
            </a:lvl6pPr>
            <a:lvl7pPr indent="-342900" lvl="6" marL="3200400" algn="l">
              <a:lnSpc>
                <a:spcPct val="100000"/>
              </a:lnSpc>
              <a:spcBef>
                <a:spcPts val="600"/>
              </a:spcBef>
              <a:spcAft>
                <a:spcPts val="0"/>
              </a:spcAft>
              <a:buSzPts val="1800"/>
              <a:buChar char="●"/>
              <a:defRPr sz="1800"/>
            </a:lvl7pPr>
            <a:lvl8pPr indent="-342900" lvl="7" marL="3657600" algn="l">
              <a:lnSpc>
                <a:spcPct val="100000"/>
              </a:lnSpc>
              <a:spcBef>
                <a:spcPts val="600"/>
              </a:spcBef>
              <a:spcAft>
                <a:spcPts val="0"/>
              </a:spcAft>
              <a:buSzPts val="1800"/>
              <a:buChar char="○"/>
              <a:defRPr sz="1800"/>
            </a:lvl8pPr>
            <a:lvl9pPr indent="-342900" lvl="8" marL="4114800" algn="l">
              <a:lnSpc>
                <a:spcPct val="100000"/>
              </a:lnSpc>
              <a:spcBef>
                <a:spcPts val="600"/>
              </a:spcBef>
              <a:spcAft>
                <a:spcPts val="600"/>
              </a:spcAft>
              <a:buSzPts val="1800"/>
              <a:buChar char="■"/>
              <a:defRPr sz="1800"/>
            </a:lvl9pPr>
          </a:lstStyle>
          <a:p/>
        </p:txBody>
      </p:sp>
      <p:sp>
        <p:nvSpPr>
          <p:cNvPr id="104" name="Google Shape;104;p23"/>
          <p:cNvSpPr txBox="1"/>
          <p:nvPr>
            <p:ph idx="3" type="body"/>
          </p:nvPr>
        </p:nvSpPr>
        <p:spPr>
          <a:xfrm>
            <a:off x="5818102" y="1582550"/>
            <a:ext cx="2085900" cy="30372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600"/>
              </a:spcBef>
              <a:spcAft>
                <a:spcPts val="0"/>
              </a:spcAft>
              <a:buSzPts val="1800"/>
              <a:buChar char="■"/>
              <a:defRPr sz="1800"/>
            </a:lvl6pPr>
            <a:lvl7pPr indent="-342900" lvl="6" marL="3200400" algn="l">
              <a:lnSpc>
                <a:spcPct val="100000"/>
              </a:lnSpc>
              <a:spcBef>
                <a:spcPts val="600"/>
              </a:spcBef>
              <a:spcAft>
                <a:spcPts val="0"/>
              </a:spcAft>
              <a:buSzPts val="1800"/>
              <a:buChar char="●"/>
              <a:defRPr sz="1800"/>
            </a:lvl7pPr>
            <a:lvl8pPr indent="-342900" lvl="7" marL="3657600" algn="l">
              <a:lnSpc>
                <a:spcPct val="100000"/>
              </a:lnSpc>
              <a:spcBef>
                <a:spcPts val="600"/>
              </a:spcBef>
              <a:spcAft>
                <a:spcPts val="0"/>
              </a:spcAft>
              <a:buSzPts val="1800"/>
              <a:buChar char="○"/>
              <a:defRPr sz="1800"/>
            </a:lvl8pPr>
            <a:lvl9pPr indent="-342900" lvl="8" marL="4114800" algn="l">
              <a:lnSpc>
                <a:spcPct val="100000"/>
              </a:lnSpc>
              <a:spcBef>
                <a:spcPts val="600"/>
              </a:spcBef>
              <a:spcAft>
                <a:spcPts val="600"/>
              </a:spcAft>
              <a:buSzPts val="1800"/>
              <a:buChar char="■"/>
              <a:defRPr sz="1800"/>
            </a:lvl9pPr>
          </a:lstStyle>
          <a:p/>
        </p:txBody>
      </p:sp>
      <p:sp>
        <p:nvSpPr>
          <p:cNvPr id="105" name="Google Shape;105;p23"/>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106" name="Google Shape;106;p23"/>
          <p:cNvGrpSpPr/>
          <p:nvPr/>
        </p:nvGrpSpPr>
        <p:grpSpPr>
          <a:xfrm>
            <a:off x="2" y="870200"/>
            <a:ext cx="1055444" cy="306027"/>
            <a:chOff x="-429922" y="847489"/>
            <a:chExt cx="1211622" cy="351311"/>
          </a:xfrm>
        </p:grpSpPr>
        <p:sp>
          <p:nvSpPr>
            <p:cNvPr id="107" name="Google Shape;107;p23"/>
            <p:cNvSpPr/>
            <p:nvPr/>
          </p:nvSpPr>
          <p:spPr>
            <a:xfrm>
              <a:off x="-429922" y="847489"/>
              <a:ext cx="1062300" cy="351300"/>
            </a:xfrm>
            <a:prstGeom prst="rect">
              <a:avLst/>
            </a:prstGeom>
            <a:gradFill>
              <a:gsLst>
                <a:gs pos="0">
                  <a:srgbClr val="FFFFFF">
                    <a:alpha val="32156"/>
                  </a:srgbClr>
                </a:gs>
                <a:gs pos="100000">
                  <a:srgbClr val="00FFEE">
                    <a:alpha val="32156"/>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3"/>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490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mplete grid">
  <p:cSld name="BLANK_1">
    <p:spTree>
      <p:nvGrpSpPr>
        <p:cNvPr id="109" name="Shape 109"/>
        <p:cNvGrpSpPr/>
        <p:nvPr/>
      </p:nvGrpSpPr>
      <p:grpSpPr>
        <a:xfrm>
          <a:off x="0" y="0"/>
          <a:ext cx="0" cy="0"/>
          <a:chOff x="0" y="0"/>
          <a:chExt cx="0" cy="0"/>
        </a:xfrm>
      </p:grpSpPr>
      <p:sp>
        <p:nvSpPr>
          <p:cNvPr id="110" name="Google Shape;110;p24"/>
          <p:cNvSpPr/>
          <p:nvPr/>
        </p:nvSpPr>
        <p:spPr>
          <a:xfrm>
            <a:off x="0" y="0"/>
            <a:ext cx="9143953" cy="5143447"/>
          </a:xfrm>
          <a:custGeom>
            <a:rect b="b" l="l" r="r" t="t"/>
            <a:pathLst>
              <a:path extrusionOk="0" h="49142" w="87364">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2156"/>
                </a:srgbClr>
              </a:gs>
              <a:gs pos="100000">
                <a:srgbClr val="FFFFFF">
                  <a:alpha val="10588"/>
                </a:srgbClr>
              </a:gs>
            </a:gsLst>
            <a:lin ang="80993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4"/>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4"/>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3" name="Shape 113"/>
        <p:cNvGrpSpPr/>
        <p:nvPr/>
      </p:nvGrpSpPr>
      <p:grpSpPr>
        <a:xfrm>
          <a:off x="0" y="0"/>
          <a:ext cx="0" cy="0"/>
          <a:chOff x="0" y="0"/>
          <a:chExt cx="0" cy="0"/>
        </a:xfrm>
      </p:grpSpPr>
      <p:grpSp>
        <p:nvGrpSpPr>
          <p:cNvPr id="114" name="Google Shape;114;p25"/>
          <p:cNvGrpSpPr/>
          <p:nvPr/>
        </p:nvGrpSpPr>
        <p:grpSpPr>
          <a:xfrm>
            <a:off x="0" y="0"/>
            <a:ext cx="9144037" cy="5143497"/>
            <a:chOff x="0" y="0"/>
            <a:chExt cx="9144037" cy="5143497"/>
          </a:xfrm>
        </p:grpSpPr>
        <p:sp>
          <p:nvSpPr>
            <p:cNvPr id="115" name="Google Shape;115;p25"/>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5"/>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5"/>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5"/>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5"/>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5"/>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5"/>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5"/>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5"/>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705"/>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5"/>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5"/>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705"/>
                  </a:srgbClr>
                </a:gs>
                <a:gs pos="100000">
                  <a:srgbClr val="FFFFFF">
                    <a:alpha val="10588"/>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 name="Google Shape;126;p25"/>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5"/>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28" name="Google Shape;128;p25"/>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129" name="Google Shape;129;p25"/>
          <p:cNvGrpSpPr/>
          <p:nvPr/>
        </p:nvGrpSpPr>
        <p:grpSpPr>
          <a:xfrm>
            <a:off x="2" y="870200"/>
            <a:ext cx="1055444" cy="306027"/>
            <a:chOff x="-429922" y="847489"/>
            <a:chExt cx="1211622" cy="351311"/>
          </a:xfrm>
        </p:grpSpPr>
        <p:sp>
          <p:nvSpPr>
            <p:cNvPr id="130" name="Google Shape;130;p25"/>
            <p:cNvSpPr/>
            <p:nvPr/>
          </p:nvSpPr>
          <p:spPr>
            <a:xfrm>
              <a:off x="-429922" y="847489"/>
              <a:ext cx="1062300" cy="351300"/>
            </a:xfrm>
            <a:prstGeom prst="rect">
              <a:avLst/>
            </a:prstGeom>
            <a:gradFill>
              <a:gsLst>
                <a:gs pos="0">
                  <a:srgbClr val="FFFFFF">
                    <a:alpha val="32156"/>
                  </a:srgbClr>
                </a:gs>
                <a:gs pos="100000">
                  <a:srgbClr val="00FFEE">
                    <a:alpha val="32156"/>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5"/>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490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4"/>
            </a:gs>
            <a:gs pos="13000">
              <a:schemeClr val="accent3"/>
            </a:gs>
            <a:gs pos="31000">
              <a:schemeClr val="accent2"/>
            </a:gs>
            <a:gs pos="100000">
              <a:schemeClr val="accent1"/>
            </a:gs>
          </a:gsLst>
          <a:lin ang="8100019" scaled="0"/>
        </a:gra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200"/>
              <a:buFont typeface="Saira Semi Condensed"/>
              <a:buNone/>
              <a:defRPr b="0" i="0" sz="3200" u="none" cap="none" strike="noStrike">
                <a:solidFill>
                  <a:schemeClr val="dk1"/>
                </a:solidFill>
                <a:latin typeface="Saira Semi Condensed"/>
                <a:ea typeface="Saira Semi Condensed"/>
                <a:cs typeface="Saira Semi Condensed"/>
                <a:sym typeface="Saira Semi Condensed"/>
              </a:defRPr>
            </a:lvl1pPr>
            <a:lvl2pPr lvl="1" marR="0" rtl="0" algn="l">
              <a:lnSpc>
                <a:spcPct val="90000"/>
              </a:lnSpc>
              <a:spcBef>
                <a:spcPts val="0"/>
              </a:spcBef>
              <a:spcAft>
                <a:spcPts val="0"/>
              </a:spcAft>
              <a:buClr>
                <a:schemeClr val="dk1"/>
              </a:buClr>
              <a:buSzPts val="3200"/>
              <a:buFont typeface="Saira Semi Condensed"/>
              <a:buNone/>
              <a:defRPr b="0" i="0" sz="3200" u="none" cap="none" strike="noStrike">
                <a:solidFill>
                  <a:schemeClr val="dk1"/>
                </a:solidFill>
                <a:latin typeface="Saira Semi Condensed"/>
                <a:ea typeface="Saira Semi Condensed"/>
                <a:cs typeface="Saira Semi Condensed"/>
                <a:sym typeface="Saira Semi Condensed"/>
              </a:defRPr>
            </a:lvl2pPr>
            <a:lvl3pPr lvl="2" marR="0" rtl="0" algn="l">
              <a:lnSpc>
                <a:spcPct val="90000"/>
              </a:lnSpc>
              <a:spcBef>
                <a:spcPts val="0"/>
              </a:spcBef>
              <a:spcAft>
                <a:spcPts val="0"/>
              </a:spcAft>
              <a:buClr>
                <a:schemeClr val="dk1"/>
              </a:buClr>
              <a:buSzPts val="3200"/>
              <a:buFont typeface="Saira Semi Condensed"/>
              <a:buNone/>
              <a:defRPr b="0" i="0" sz="3200" u="none" cap="none" strike="noStrike">
                <a:solidFill>
                  <a:schemeClr val="dk1"/>
                </a:solidFill>
                <a:latin typeface="Saira Semi Condensed"/>
                <a:ea typeface="Saira Semi Condensed"/>
                <a:cs typeface="Saira Semi Condensed"/>
                <a:sym typeface="Saira Semi Condensed"/>
              </a:defRPr>
            </a:lvl3pPr>
            <a:lvl4pPr lvl="3" marR="0" rtl="0" algn="l">
              <a:lnSpc>
                <a:spcPct val="90000"/>
              </a:lnSpc>
              <a:spcBef>
                <a:spcPts val="0"/>
              </a:spcBef>
              <a:spcAft>
                <a:spcPts val="0"/>
              </a:spcAft>
              <a:buClr>
                <a:schemeClr val="dk1"/>
              </a:buClr>
              <a:buSzPts val="3200"/>
              <a:buFont typeface="Saira Semi Condensed"/>
              <a:buNone/>
              <a:defRPr b="0" i="0" sz="3200" u="none" cap="none" strike="noStrike">
                <a:solidFill>
                  <a:schemeClr val="dk1"/>
                </a:solidFill>
                <a:latin typeface="Saira Semi Condensed"/>
                <a:ea typeface="Saira Semi Condensed"/>
                <a:cs typeface="Saira Semi Condensed"/>
                <a:sym typeface="Saira Semi Condensed"/>
              </a:defRPr>
            </a:lvl4pPr>
            <a:lvl5pPr lvl="4" marR="0" rtl="0" algn="l">
              <a:lnSpc>
                <a:spcPct val="90000"/>
              </a:lnSpc>
              <a:spcBef>
                <a:spcPts val="0"/>
              </a:spcBef>
              <a:spcAft>
                <a:spcPts val="0"/>
              </a:spcAft>
              <a:buClr>
                <a:schemeClr val="dk1"/>
              </a:buClr>
              <a:buSzPts val="3200"/>
              <a:buFont typeface="Saira Semi Condensed"/>
              <a:buNone/>
              <a:defRPr b="0" i="0" sz="3200" u="none" cap="none" strike="noStrike">
                <a:solidFill>
                  <a:schemeClr val="dk1"/>
                </a:solidFill>
                <a:latin typeface="Saira Semi Condensed"/>
                <a:ea typeface="Saira Semi Condensed"/>
                <a:cs typeface="Saira Semi Condensed"/>
                <a:sym typeface="Saira Semi Condensed"/>
              </a:defRPr>
            </a:lvl5pPr>
            <a:lvl6pPr lvl="5" marR="0" rtl="0" algn="l">
              <a:lnSpc>
                <a:spcPct val="90000"/>
              </a:lnSpc>
              <a:spcBef>
                <a:spcPts val="0"/>
              </a:spcBef>
              <a:spcAft>
                <a:spcPts val="0"/>
              </a:spcAft>
              <a:buClr>
                <a:schemeClr val="dk1"/>
              </a:buClr>
              <a:buSzPts val="3200"/>
              <a:buFont typeface="Saira Semi Condensed"/>
              <a:buNone/>
              <a:defRPr b="0" i="0" sz="3200" u="none" cap="none" strike="noStrike">
                <a:solidFill>
                  <a:schemeClr val="dk1"/>
                </a:solidFill>
                <a:latin typeface="Saira Semi Condensed"/>
                <a:ea typeface="Saira Semi Condensed"/>
                <a:cs typeface="Saira Semi Condensed"/>
                <a:sym typeface="Saira Semi Condensed"/>
              </a:defRPr>
            </a:lvl6pPr>
            <a:lvl7pPr lvl="6" marR="0" rtl="0" algn="l">
              <a:lnSpc>
                <a:spcPct val="90000"/>
              </a:lnSpc>
              <a:spcBef>
                <a:spcPts val="0"/>
              </a:spcBef>
              <a:spcAft>
                <a:spcPts val="0"/>
              </a:spcAft>
              <a:buClr>
                <a:schemeClr val="dk1"/>
              </a:buClr>
              <a:buSzPts val="3200"/>
              <a:buFont typeface="Saira Semi Condensed"/>
              <a:buNone/>
              <a:defRPr b="0" i="0" sz="3200" u="none" cap="none" strike="noStrike">
                <a:solidFill>
                  <a:schemeClr val="dk1"/>
                </a:solidFill>
                <a:latin typeface="Saira Semi Condensed"/>
                <a:ea typeface="Saira Semi Condensed"/>
                <a:cs typeface="Saira Semi Condensed"/>
                <a:sym typeface="Saira Semi Condensed"/>
              </a:defRPr>
            </a:lvl7pPr>
            <a:lvl8pPr lvl="7" marR="0" rtl="0" algn="l">
              <a:lnSpc>
                <a:spcPct val="90000"/>
              </a:lnSpc>
              <a:spcBef>
                <a:spcPts val="0"/>
              </a:spcBef>
              <a:spcAft>
                <a:spcPts val="0"/>
              </a:spcAft>
              <a:buClr>
                <a:schemeClr val="dk1"/>
              </a:buClr>
              <a:buSzPts val="3200"/>
              <a:buFont typeface="Saira Semi Condensed"/>
              <a:buNone/>
              <a:defRPr b="0" i="0" sz="3200" u="none" cap="none" strike="noStrike">
                <a:solidFill>
                  <a:schemeClr val="dk1"/>
                </a:solidFill>
                <a:latin typeface="Saira Semi Condensed"/>
                <a:ea typeface="Saira Semi Condensed"/>
                <a:cs typeface="Saira Semi Condensed"/>
                <a:sym typeface="Saira Semi Condensed"/>
              </a:defRPr>
            </a:lvl8pPr>
            <a:lvl9pPr lvl="8" marR="0" rtl="0" algn="l">
              <a:lnSpc>
                <a:spcPct val="90000"/>
              </a:lnSpc>
              <a:spcBef>
                <a:spcPts val="0"/>
              </a:spcBef>
              <a:spcAft>
                <a:spcPts val="0"/>
              </a:spcAft>
              <a:buClr>
                <a:schemeClr val="dk1"/>
              </a:buClr>
              <a:buSzPts val="3200"/>
              <a:buFont typeface="Saira Semi Condensed"/>
              <a:buNone/>
              <a:defRPr b="0" i="0" sz="3200" u="none" cap="none" strike="noStrike">
                <a:solidFill>
                  <a:schemeClr val="dk1"/>
                </a:solidFill>
                <a:latin typeface="Saira Semi Condensed"/>
                <a:ea typeface="Saira Semi Condensed"/>
                <a:cs typeface="Saira Semi Condensed"/>
                <a:sym typeface="Saira Semi Condensed"/>
              </a:defRPr>
            </a:lvl9pPr>
          </a:lstStyle>
          <a:p/>
        </p:txBody>
      </p:sp>
      <p:sp>
        <p:nvSpPr>
          <p:cNvPr id="7" name="Google Shape;7;p18"/>
          <p:cNvSpPr txBox="1"/>
          <p:nvPr>
            <p:ph idx="1" type="body"/>
          </p:nvPr>
        </p:nvSpPr>
        <p:spPr>
          <a:xfrm>
            <a:off x="1207850" y="1430148"/>
            <a:ext cx="6728400" cy="30339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lvl1pPr indent="-342900" lvl="0" marL="457200" marR="0" rtl="0" algn="l">
              <a:lnSpc>
                <a:spcPct val="100000"/>
              </a:lnSpc>
              <a:spcBef>
                <a:spcPts val="0"/>
              </a:spcBef>
              <a:spcAft>
                <a:spcPts val="0"/>
              </a:spcAft>
              <a:buClr>
                <a:schemeClr val="accent4"/>
              </a:buClr>
              <a:buSzPts val="1800"/>
              <a:buFont typeface="Inria Sans"/>
              <a:buChar char="⬥"/>
              <a:defRPr b="0" i="0" sz="2400" u="none" cap="none" strike="noStrike">
                <a:solidFill>
                  <a:schemeClr val="dk1"/>
                </a:solidFill>
                <a:latin typeface="Inria Sans"/>
                <a:ea typeface="Inria Sans"/>
                <a:cs typeface="Inria Sans"/>
                <a:sym typeface="Inria Sans"/>
              </a:defRPr>
            </a:lvl1pPr>
            <a:lvl2pPr indent="-342900" lvl="1" marL="914400" marR="0" rtl="0" algn="l">
              <a:lnSpc>
                <a:spcPct val="100000"/>
              </a:lnSpc>
              <a:spcBef>
                <a:spcPts val="600"/>
              </a:spcBef>
              <a:spcAft>
                <a:spcPts val="0"/>
              </a:spcAft>
              <a:buClr>
                <a:schemeClr val="accent3"/>
              </a:buClr>
              <a:buSzPts val="1800"/>
              <a:buFont typeface="Inria Sans"/>
              <a:buChar char="⬦"/>
              <a:defRPr b="0" i="0" sz="2400" u="none" cap="none" strike="noStrike">
                <a:solidFill>
                  <a:schemeClr val="dk1"/>
                </a:solidFill>
                <a:latin typeface="Inria Sans"/>
                <a:ea typeface="Inria Sans"/>
                <a:cs typeface="Inria Sans"/>
                <a:sym typeface="Inria Sans"/>
              </a:defRPr>
            </a:lvl2pPr>
            <a:lvl3pPr indent="-381000" lvl="2" marL="1371600" marR="0" rtl="0" algn="l">
              <a:lnSpc>
                <a:spcPct val="100000"/>
              </a:lnSpc>
              <a:spcBef>
                <a:spcPts val="600"/>
              </a:spcBef>
              <a:spcAft>
                <a:spcPts val="0"/>
              </a:spcAft>
              <a:buClr>
                <a:schemeClr val="accent2"/>
              </a:buClr>
              <a:buSzPts val="2400"/>
              <a:buFont typeface="Inria Sans"/>
              <a:buChar char="⬩"/>
              <a:defRPr b="0" i="0" sz="2400" u="none" cap="none" strike="noStrike">
                <a:solidFill>
                  <a:schemeClr val="dk1"/>
                </a:solidFill>
                <a:latin typeface="Inria Sans"/>
                <a:ea typeface="Inria Sans"/>
                <a:cs typeface="Inria Sans"/>
                <a:sym typeface="Inria Sans"/>
              </a:defRPr>
            </a:lvl3pPr>
            <a:lvl4pPr indent="-381000" lvl="3" marL="1828800" marR="0" rtl="0" algn="l">
              <a:lnSpc>
                <a:spcPct val="100000"/>
              </a:lnSpc>
              <a:spcBef>
                <a:spcPts val="600"/>
              </a:spcBef>
              <a:spcAft>
                <a:spcPts val="0"/>
              </a:spcAft>
              <a:buClr>
                <a:schemeClr val="dk1"/>
              </a:buClr>
              <a:buSzPts val="2400"/>
              <a:buFont typeface="Inria Sans"/>
              <a:buChar char="●"/>
              <a:defRPr b="0" i="0" sz="2400" u="none" cap="none" strike="noStrike">
                <a:solidFill>
                  <a:schemeClr val="dk1"/>
                </a:solidFill>
                <a:latin typeface="Inria Sans"/>
                <a:ea typeface="Inria Sans"/>
                <a:cs typeface="Inria Sans"/>
                <a:sym typeface="Inria Sans"/>
              </a:defRPr>
            </a:lvl4pPr>
            <a:lvl5pPr indent="-381000" lvl="4" marL="2286000" marR="0" rtl="0" algn="l">
              <a:lnSpc>
                <a:spcPct val="100000"/>
              </a:lnSpc>
              <a:spcBef>
                <a:spcPts val="600"/>
              </a:spcBef>
              <a:spcAft>
                <a:spcPts val="0"/>
              </a:spcAft>
              <a:buClr>
                <a:schemeClr val="dk1"/>
              </a:buClr>
              <a:buSzPts val="2400"/>
              <a:buFont typeface="Inria Sans"/>
              <a:buChar char="○"/>
              <a:defRPr b="0" i="0" sz="2400" u="none" cap="none" strike="noStrike">
                <a:solidFill>
                  <a:schemeClr val="dk1"/>
                </a:solidFill>
                <a:latin typeface="Inria Sans"/>
                <a:ea typeface="Inria Sans"/>
                <a:cs typeface="Inria Sans"/>
                <a:sym typeface="Inria Sans"/>
              </a:defRPr>
            </a:lvl5pPr>
            <a:lvl6pPr indent="-381000" lvl="5" marL="2743200" marR="0" rtl="0" algn="l">
              <a:lnSpc>
                <a:spcPct val="100000"/>
              </a:lnSpc>
              <a:spcBef>
                <a:spcPts val="600"/>
              </a:spcBef>
              <a:spcAft>
                <a:spcPts val="0"/>
              </a:spcAft>
              <a:buClr>
                <a:schemeClr val="dk1"/>
              </a:buClr>
              <a:buSzPts val="2400"/>
              <a:buFont typeface="Inria Sans"/>
              <a:buChar char="■"/>
              <a:defRPr b="0" i="0" sz="2400" u="none" cap="none" strike="noStrike">
                <a:solidFill>
                  <a:schemeClr val="dk1"/>
                </a:solidFill>
                <a:latin typeface="Inria Sans"/>
                <a:ea typeface="Inria Sans"/>
                <a:cs typeface="Inria Sans"/>
                <a:sym typeface="Inria Sans"/>
              </a:defRPr>
            </a:lvl6pPr>
            <a:lvl7pPr indent="-381000" lvl="6" marL="3200400" marR="0" rtl="0" algn="l">
              <a:lnSpc>
                <a:spcPct val="100000"/>
              </a:lnSpc>
              <a:spcBef>
                <a:spcPts val="600"/>
              </a:spcBef>
              <a:spcAft>
                <a:spcPts val="0"/>
              </a:spcAft>
              <a:buClr>
                <a:schemeClr val="dk1"/>
              </a:buClr>
              <a:buSzPts val="2400"/>
              <a:buFont typeface="Inria Sans"/>
              <a:buChar char="●"/>
              <a:defRPr b="0" i="0" sz="2400" u="none" cap="none" strike="noStrike">
                <a:solidFill>
                  <a:schemeClr val="dk1"/>
                </a:solidFill>
                <a:latin typeface="Inria Sans"/>
                <a:ea typeface="Inria Sans"/>
                <a:cs typeface="Inria Sans"/>
                <a:sym typeface="Inria Sans"/>
              </a:defRPr>
            </a:lvl7pPr>
            <a:lvl8pPr indent="-381000" lvl="7" marL="3657600" marR="0" rtl="0" algn="l">
              <a:lnSpc>
                <a:spcPct val="100000"/>
              </a:lnSpc>
              <a:spcBef>
                <a:spcPts val="600"/>
              </a:spcBef>
              <a:spcAft>
                <a:spcPts val="0"/>
              </a:spcAft>
              <a:buClr>
                <a:schemeClr val="dk1"/>
              </a:buClr>
              <a:buSzPts val="2400"/>
              <a:buFont typeface="Inria Sans"/>
              <a:buChar char="○"/>
              <a:defRPr b="0" i="0" sz="2400" u="none" cap="none" strike="noStrike">
                <a:solidFill>
                  <a:schemeClr val="dk1"/>
                </a:solidFill>
                <a:latin typeface="Inria Sans"/>
                <a:ea typeface="Inria Sans"/>
                <a:cs typeface="Inria Sans"/>
                <a:sym typeface="Inria Sans"/>
              </a:defRPr>
            </a:lvl8pPr>
            <a:lvl9pPr indent="-381000" lvl="8" marL="4114800" marR="0" rtl="0" algn="l">
              <a:lnSpc>
                <a:spcPct val="100000"/>
              </a:lnSpc>
              <a:spcBef>
                <a:spcPts val="600"/>
              </a:spcBef>
              <a:spcAft>
                <a:spcPts val="600"/>
              </a:spcAft>
              <a:buClr>
                <a:schemeClr val="dk1"/>
              </a:buClr>
              <a:buSzPts val="2400"/>
              <a:buFont typeface="Inria Sans"/>
              <a:buChar char="■"/>
              <a:defRPr b="0" i="0" sz="2400" u="none" cap="none" strike="noStrike">
                <a:solidFill>
                  <a:schemeClr val="dk1"/>
                </a:solidFill>
                <a:latin typeface="Inria Sans"/>
                <a:ea typeface="Inria Sans"/>
                <a:cs typeface="Inria Sans"/>
                <a:sym typeface="Inria Sans"/>
              </a:defRPr>
            </a:lvl9pPr>
          </a:lstStyle>
          <a:p/>
        </p:txBody>
      </p:sp>
      <p:sp>
        <p:nvSpPr>
          <p:cNvPr id="8" name="Google Shape;8;p18"/>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1823925" y="1991825"/>
            <a:ext cx="6634200" cy="11598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5400"/>
              <a:buNone/>
            </a:pPr>
            <a:r>
              <a:rPr lang="en-US"/>
              <a:t>Quality Assurance/</a:t>
            </a:r>
            <a:br>
              <a:rPr lang="en-US"/>
            </a:br>
            <a:r>
              <a:rPr lang="en-US"/>
              <a:t>Quality Control</a:t>
            </a:r>
            <a:br>
              <a:rPr lang="en-US"/>
            </a:br>
            <a:r>
              <a:rPr lang="en-US"/>
              <a:t>(QA/QC)</a:t>
            </a:r>
            <a:endParaRPr/>
          </a:p>
        </p:txBody>
      </p:sp>
      <p:sp>
        <p:nvSpPr>
          <p:cNvPr id="137" name="Google Shape;137;p1"/>
          <p:cNvSpPr txBox="1"/>
          <p:nvPr/>
        </p:nvSpPr>
        <p:spPr>
          <a:xfrm>
            <a:off x="1922537" y="3937018"/>
            <a:ext cx="6634200" cy="3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600"/>
              </a:spcAft>
              <a:buNone/>
            </a:pPr>
            <a:r>
              <a:rPr b="0" i="0" lang="en-US" sz="1400" u="none" cap="none" strike="noStrike">
                <a:solidFill>
                  <a:srgbClr val="69F5EC"/>
                </a:solidFill>
                <a:latin typeface="Arial"/>
                <a:ea typeface="Arial"/>
                <a:cs typeface="Arial"/>
                <a:sym typeface="Arial"/>
              </a:rPr>
              <a:t>Module 13			River Watch</a:t>
            </a:r>
            <a:endParaRPr b="0" i="0" sz="1400" u="none" cap="none" strike="noStrike">
              <a:solidFill>
                <a:srgbClr val="69F5EC"/>
              </a:solidFill>
              <a:latin typeface="Arial"/>
              <a:ea typeface="Arial"/>
              <a:cs typeface="Arial"/>
              <a:sym typeface="Arial"/>
            </a:endParaRPr>
          </a:p>
        </p:txBody>
      </p:sp>
      <p:grpSp>
        <p:nvGrpSpPr>
          <p:cNvPr id="138" name="Google Shape;138;p1"/>
          <p:cNvGrpSpPr/>
          <p:nvPr/>
        </p:nvGrpSpPr>
        <p:grpSpPr>
          <a:xfrm>
            <a:off x="711405" y="2227283"/>
            <a:ext cx="605562" cy="650388"/>
            <a:chOff x="616425" y="2329600"/>
            <a:chExt cx="361700" cy="388475"/>
          </a:xfrm>
        </p:grpSpPr>
        <p:sp>
          <p:nvSpPr>
            <p:cNvPr id="139" name="Google Shape;139;p1"/>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a:off x="766825" y="2388050"/>
              <a:ext cx="60925" cy="25"/>
            </a:xfrm>
            <a:custGeom>
              <a:rect b="b" l="l" r="r" t="t"/>
              <a:pathLst>
                <a:path extrusionOk="0" fill="none" h="1" w="2437">
                  <a:moveTo>
                    <a:pt x="2436" y="0"/>
                  </a:moveTo>
                  <a:lnTo>
                    <a:pt x="1"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Data Errors</a:t>
            </a:r>
            <a:endParaRPr/>
          </a:p>
        </p:txBody>
      </p:sp>
      <p:sp>
        <p:nvSpPr>
          <p:cNvPr id="220" name="Google Shape;220;p10"/>
          <p:cNvSpPr txBox="1"/>
          <p:nvPr>
            <p:ph idx="1" type="body"/>
          </p:nvPr>
        </p:nvSpPr>
        <p:spPr>
          <a:xfrm>
            <a:off x="1207850" y="1430148"/>
            <a:ext cx="4968832" cy="30339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342900" lvl="0" marL="457200" rtl="0" algn="l">
              <a:lnSpc>
                <a:spcPct val="100000"/>
              </a:lnSpc>
              <a:spcBef>
                <a:spcPts val="0"/>
              </a:spcBef>
              <a:spcAft>
                <a:spcPts val="0"/>
              </a:spcAft>
              <a:buSzPts val="1800"/>
              <a:buChar char="⬥"/>
            </a:pPr>
            <a:r>
              <a:rPr lang="en-US" sz="2000"/>
              <a:t>Errors can occur</a:t>
            </a:r>
            <a:endParaRPr/>
          </a:p>
          <a:p>
            <a:pPr indent="-342900" lvl="1" marL="914400" rtl="0" algn="l">
              <a:lnSpc>
                <a:spcPct val="100000"/>
              </a:lnSpc>
              <a:spcBef>
                <a:spcPts val="0"/>
              </a:spcBef>
              <a:spcAft>
                <a:spcPts val="0"/>
              </a:spcAft>
              <a:buSzPts val="1800"/>
              <a:buChar char="⬥"/>
            </a:pPr>
            <a:r>
              <a:rPr lang="en-US" sz="2000"/>
              <a:t>In the field</a:t>
            </a:r>
            <a:endParaRPr/>
          </a:p>
          <a:p>
            <a:pPr indent="-342900" lvl="1" marL="914400" rtl="0" algn="l">
              <a:lnSpc>
                <a:spcPct val="100000"/>
              </a:lnSpc>
              <a:spcBef>
                <a:spcPts val="0"/>
              </a:spcBef>
              <a:spcAft>
                <a:spcPts val="0"/>
              </a:spcAft>
              <a:buSzPts val="1800"/>
              <a:buChar char="⬥"/>
            </a:pPr>
            <a:r>
              <a:rPr lang="en-US" sz="2000"/>
              <a:t>In the lab</a:t>
            </a:r>
            <a:endParaRPr/>
          </a:p>
          <a:p>
            <a:pPr indent="-342900" lvl="1" marL="914400" rtl="0" algn="l">
              <a:lnSpc>
                <a:spcPct val="100000"/>
              </a:lnSpc>
              <a:spcBef>
                <a:spcPts val="0"/>
              </a:spcBef>
              <a:spcAft>
                <a:spcPts val="0"/>
              </a:spcAft>
              <a:buSzPts val="1800"/>
              <a:buChar char="⬥"/>
            </a:pPr>
            <a:r>
              <a:rPr lang="en-US" sz="2000"/>
              <a:t>During sample processing and transportation</a:t>
            </a:r>
            <a:endParaRPr/>
          </a:p>
          <a:p>
            <a:pPr indent="-342900" lvl="1" marL="914400" rtl="0" algn="l">
              <a:lnSpc>
                <a:spcPct val="100000"/>
              </a:lnSpc>
              <a:spcBef>
                <a:spcPts val="0"/>
              </a:spcBef>
              <a:spcAft>
                <a:spcPts val="0"/>
              </a:spcAft>
              <a:buSzPts val="1800"/>
              <a:buChar char="⬥"/>
            </a:pPr>
            <a:r>
              <a:rPr lang="en-US" sz="2000"/>
              <a:t>While recording and managing data</a:t>
            </a:r>
            <a:endParaRPr/>
          </a:p>
          <a:p>
            <a:pPr indent="-342900" lvl="0" marL="457200" rtl="0" algn="l">
              <a:lnSpc>
                <a:spcPct val="100000"/>
              </a:lnSpc>
              <a:spcBef>
                <a:spcPts val="0"/>
              </a:spcBef>
              <a:spcAft>
                <a:spcPts val="0"/>
              </a:spcAft>
              <a:buSzPts val="1800"/>
              <a:buChar char="⬥"/>
            </a:pPr>
            <a:r>
              <a:rPr lang="en-US" sz="2000"/>
              <a:t>Not having checks, evaluation, and/or quality standards results in “bad” data, which means the data is of an unidentified/unknown quality.</a:t>
            </a:r>
            <a:endParaRPr/>
          </a:p>
          <a:p>
            <a:pPr indent="0" lvl="0" marL="114300" rtl="0" algn="l">
              <a:lnSpc>
                <a:spcPct val="100000"/>
              </a:lnSpc>
              <a:spcBef>
                <a:spcPts val="0"/>
              </a:spcBef>
              <a:spcAft>
                <a:spcPts val="0"/>
              </a:spcAft>
              <a:buSzPts val="1800"/>
              <a:buNone/>
            </a:pPr>
            <a:r>
              <a:t/>
            </a:r>
            <a:endParaRPr sz="2000"/>
          </a:p>
        </p:txBody>
      </p:sp>
      <p:sp>
        <p:nvSpPr>
          <p:cNvPr id="221" name="Google Shape;221;p10"/>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22" name="Google Shape;222;p10"/>
          <p:cNvPicPr preferRelativeResize="0"/>
          <p:nvPr/>
        </p:nvPicPr>
        <p:blipFill rotWithShape="1">
          <a:blip r:embed="rId3">
            <a:alphaModFix/>
          </a:blip>
          <a:srcRect b="0" l="0" r="0" t="0"/>
          <a:stretch/>
        </p:blipFill>
        <p:spPr>
          <a:xfrm>
            <a:off x="6176682" y="1547466"/>
            <a:ext cx="2700989" cy="2266284"/>
          </a:xfrm>
          <a:prstGeom prst="hexagon">
            <a:avLst>
              <a:gd fmla="val 25093" name="adj"/>
              <a:gd fmla="val 115470" name="vf"/>
            </a:avLst>
          </a:prstGeom>
          <a:noFill/>
          <a:ln cap="flat" cmpd="sng" w="76200">
            <a:solidFill>
              <a:schemeClr val="accent4"/>
            </a:solidFill>
            <a:prstDash val="solid"/>
            <a:miter lim="8000"/>
            <a:headEnd len="sm" w="sm" type="none"/>
            <a:tailEnd len="sm" w="sm" type="none"/>
          </a:ln>
          <a:effectLst>
            <a:outerShdw blurRad="357188" rotWithShape="0" algn="bl" dir="5400000" dist="76200">
              <a:schemeClr val="lt1">
                <a:alpha val="49803"/>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txBox="1"/>
          <p:nvPr>
            <p:ph idx="4294967295" type="subTitle"/>
          </p:nvPr>
        </p:nvSpPr>
        <p:spPr>
          <a:xfrm>
            <a:off x="4331975" y="1222030"/>
            <a:ext cx="3979200" cy="2852232"/>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marR="0" rtl="0" algn="l">
              <a:lnSpc>
                <a:spcPct val="100000"/>
              </a:lnSpc>
              <a:spcBef>
                <a:spcPts val="0"/>
              </a:spcBef>
              <a:spcAft>
                <a:spcPts val="600"/>
              </a:spcAft>
              <a:buClr>
                <a:schemeClr val="accent4"/>
              </a:buClr>
              <a:buSzPts val="1800"/>
              <a:buFont typeface="Inria Sans"/>
              <a:buNone/>
            </a:pPr>
            <a:r>
              <a:rPr b="0" i="0" lang="en-US" sz="2400" u="none" cap="none" strike="noStrike">
                <a:solidFill>
                  <a:schemeClr val="dk1"/>
                </a:solidFill>
                <a:latin typeface="Inria Sans"/>
                <a:ea typeface="Inria Sans"/>
                <a:cs typeface="Inria Sans"/>
                <a:sym typeface="Inria Sans"/>
              </a:rPr>
              <a:t>The River Watch program approaches quality assurance and quality control </a:t>
            </a:r>
            <a:r>
              <a:rPr b="1" i="0" lang="en-US" sz="2400" u="none" cap="none" strike="noStrike">
                <a:solidFill>
                  <a:schemeClr val="dk1"/>
                </a:solidFill>
                <a:latin typeface="Inria Sans"/>
                <a:ea typeface="Inria Sans"/>
                <a:cs typeface="Inria Sans"/>
                <a:sym typeface="Inria Sans"/>
              </a:rPr>
              <a:t>holistically, </a:t>
            </a:r>
            <a:r>
              <a:rPr b="0" i="0" lang="en-US" sz="2400" u="none" cap="none" strike="noStrike">
                <a:solidFill>
                  <a:schemeClr val="dk1"/>
                </a:solidFill>
                <a:latin typeface="Inria Sans"/>
                <a:ea typeface="Inria Sans"/>
                <a:cs typeface="Inria Sans"/>
                <a:sym typeface="Inria Sans"/>
              </a:rPr>
              <a:t>incorporating QA/QC components into our training, equipment, documentation, activities, and evaluation</a:t>
            </a:r>
            <a:endParaRPr b="0" i="0" sz="2400" u="none" cap="none" strike="noStrike">
              <a:solidFill>
                <a:schemeClr val="dk1"/>
              </a:solidFill>
              <a:latin typeface="Inria Sans"/>
              <a:ea typeface="Inria Sans"/>
              <a:cs typeface="Inria Sans"/>
              <a:sym typeface="Inria Sans"/>
            </a:endParaRPr>
          </a:p>
        </p:txBody>
      </p:sp>
      <p:grpSp>
        <p:nvGrpSpPr>
          <p:cNvPr id="228" name="Google Shape;228;p11"/>
          <p:cNvGrpSpPr/>
          <p:nvPr/>
        </p:nvGrpSpPr>
        <p:grpSpPr>
          <a:xfrm>
            <a:off x="1592631" y="1069666"/>
            <a:ext cx="1909532" cy="1909527"/>
            <a:chOff x="6643075" y="3664250"/>
            <a:chExt cx="407950" cy="407975"/>
          </a:xfrm>
        </p:grpSpPr>
        <p:sp>
          <p:nvSpPr>
            <p:cNvPr id="229" name="Google Shape;229;p11"/>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1"/>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 name="Google Shape;231;p11"/>
          <p:cNvGrpSpPr/>
          <p:nvPr/>
        </p:nvGrpSpPr>
        <p:grpSpPr>
          <a:xfrm rot="-587471">
            <a:off x="1480628" y="3228160"/>
            <a:ext cx="785066" cy="785066"/>
            <a:chOff x="576250" y="4319400"/>
            <a:chExt cx="442075" cy="442050"/>
          </a:xfrm>
        </p:grpSpPr>
        <p:sp>
          <p:nvSpPr>
            <p:cNvPr id="232" name="Google Shape;232;p11"/>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1"/>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1"/>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1"/>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6" name="Google Shape;236;p11"/>
          <p:cNvSpPr/>
          <p:nvPr/>
        </p:nvSpPr>
        <p:spPr>
          <a:xfrm>
            <a:off x="1135930" y="1510682"/>
            <a:ext cx="298471" cy="28499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1"/>
          <p:cNvSpPr/>
          <p:nvPr/>
        </p:nvSpPr>
        <p:spPr>
          <a:xfrm rot="2697367">
            <a:off x="3102805" y="2969743"/>
            <a:ext cx="453095" cy="43263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1"/>
          <p:cNvSpPr/>
          <p:nvPr/>
        </p:nvSpPr>
        <p:spPr>
          <a:xfrm>
            <a:off x="3461249" y="2722766"/>
            <a:ext cx="181476" cy="17335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
          <p:cNvSpPr/>
          <p:nvPr/>
        </p:nvSpPr>
        <p:spPr>
          <a:xfrm rot="1280326">
            <a:off x="929130" y="2370325"/>
            <a:ext cx="181458" cy="17332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2"/>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Quality Assurance</a:t>
            </a:r>
            <a:endParaRPr/>
          </a:p>
        </p:txBody>
      </p:sp>
      <p:sp>
        <p:nvSpPr>
          <p:cNvPr id="246" name="Google Shape;246;p12"/>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247" name="Google Shape;247;p12"/>
          <p:cNvGrpSpPr/>
          <p:nvPr/>
        </p:nvGrpSpPr>
        <p:grpSpPr>
          <a:xfrm>
            <a:off x="5632317" y="1646975"/>
            <a:ext cx="3305700" cy="3483050"/>
            <a:chOff x="5632317" y="1189775"/>
            <a:chExt cx="3305700" cy="3483050"/>
          </a:xfrm>
        </p:grpSpPr>
        <p:sp>
          <p:nvSpPr>
            <p:cNvPr id="248" name="Google Shape;248;p12"/>
            <p:cNvSpPr/>
            <p:nvPr/>
          </p:nvSpPr>
          <p:spPr>
            <a:xfrm>
              <a:off x="5632317" y="1189775"/>
              <a:ext cx="33057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Sampling Procedures</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49" name="Google Shape;249;p12"/>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chemeClr val="dk1"/>
                  </a:solidFill>
                  <a:latin typeface="Inria Sans"/>
                  <a:ea typeface="Inria Sans"/>
                  <a:cs typeface="Inria Sans"/>
                  <a:sym typeface="Inria Sans"/>
                </a:rPr>
                <a:t>Sampling procedures, labeling, containers, and preservation follow Standard Methods and/or EPA guidelines. Volunteers must use provided sample containers, chemicals, equipment, and DI water in addition to following the QA/QC plan’s instructions on testing and shipping.</a:t>
              </a:r>
              <a:endParaRPr b="0" i="0" sz="1200" u="none" cap="none" strike="noStrike">
                <a:solidFill>
                  <a:schemeClr val="dk1"/>
                </a:solidFill>
                <a:latin typeface="Inria Sans"/>
                <a:ea typeface="Inria Sans"/>
                <a:cs typeface="Inria Sans"/>
                <a:sym typeface="Inria Sans"/>
              </a:endParaRPr>
            </a:p>
          </p:txBody>
        </p:sp>
      </p:grpSp>
      <p:grpSp>
        <p:nvGrpSpPr>
          <p:cNvPr id="250" name="Google Shape;250;p12"/>
          <p:cNvGrpSpPr/>
          <p:nvPr/>
        </p:nvGrpSpPr>
        <p:grpSpPr>
          <a:xfrm>
            <a:off x="0" y="1647189"/>
            <a:ext cx="3546900" cy="3482836"/>
            <a:chOff x="0" y="1189989"/>
            <a:chExt cx="3546900" cy="3482836"/>
          </a:xfrm>
        </p:grpSpPr>
        <p:sp>
          <p:nvSpPr>
            <p:cNvPr id="251" name="Google Shape;251;p12"/>
            <p:cNvSpPr/>
            <p:nvPr/>
          </p:nvSpPr>
          <p:spPr>
            <a:xfrm>
              <a:off x="0" y="1189989"/>
              <a:ext cx="3546900" cy="669000"/>
            </a:xfrm>
            <a:prstGeom prst="homePlat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Volunteer Management and Training</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52" name="Google Shape;252;p12"/>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chemeClr val="dk1"/>
                  </a:solidFill>
                  <a:latin typeface="Inria Sans"/>
                  <a:ea typeface="Inria Sans"/>
                  <a:cs typeface="Inria Sans"/>
                  <a:sym typeface="Inria Sans"/>
                </a:rPr>
                <a:t>River Watch volunteers are required to attend a training workshop where they are trained to operate their RW water quality sampling equipment. Training includes sample preparation, collection, analysis, shipping, recording, and QA/QC procedures. </a:t>
              </a:r>
              <a:endParaRPr b="0" i="0" sz="1200" u="none" cap="none" strike="noStrike">
                <a:solidFill>
                  <a:schemeClr val="dk1"/>
                </a:solidFill>
                <a:latin typeface="Inria Sans"/>
                <a:ea typeface="Inria Sans"/>
                <a:cs typeface="Inria Sans"/>
                <a:sym typeface="Inria Sans"/>
              </a:endParaRPr>
            </a:p>
          </p:txBody>
        </p:sp>
      </p:grpSp>
      <p:grpSp>
        <p:nvGrpSpPr>
          <p:cNvPr id="253" name="Google Shape;253;p12"/>
          <p:cNvGrpSpPr/>
          <p:nvPr/>
        </p:nvGrpSpPr>
        <p:grpSpPr>
          <a:xfrm>
            <a:off x="2944204" y="1646975"/>
            <a:ext cx="3305700" cy="3483050"/>
            <a:chOff x="2944204" y="1189775"/>
            <a:chExt cx="3305700" cy="3483050"/>
          </a:xfrm>
        </p:grpSpPr>
        <p:sp>
          <p:nvSpPr>
            <p:cNvPr id="254" name="Google Shape;254;p12"/>
            <p:cNvSpPr/>
            <p:nvPr/>
          </p:nvSpPr>
          <p:spPr>
            <a:xfrm>
              <a:off x="2944204" y="1189775"/>
              <a:ext cx="3305700" cy="669000"/>
            </a:xfrm>
            <a:prstGeom prst="chevron">
              <a:avLst>
                <a:gd fmla="val 50000" name="adj"/>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Site Determination</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55" name="Google Shape;255;p12"/>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chemeClr val="dk1"/>
                  </a:solidFill>
                  <a:latin typeface="Inria Sans"/>
                  <a:ea typeface="Inria Sans"/>
                  <a:cs typeface="Inria Sans"/>
                  <a:sym typeface="Inria Sans"/>
                </a:rPr>
                <a:t>During the training workshop and annually thereafter, each volunteer group signs a Memorandum of Understanding (MOU) that includes where and when sampling will occur. A data gap and needs assessment is conducted by CPW annually to prioritize sample sites.</a:t>
              </a:r>
              <a:endParaRPr b="0" i="0" sz="1200" u="none" cap="none" strike="noStrike">
                <a:solidFill>
                  <a:schemeClr val="dk1"/>
                </a:solidFill>
                <a:latin typeface="Inria Sans"/>
                <a:ea typeface="Inria Sans"/>
                <a:cs typeface="Inria Sans"/>
                <a:sym typeface="Inria Sans"/>
              </a:endParaRPr>
            </a:p>
          </p:txBody>
        </p:sp>
      </p:grpSp>
      <p:sp>
        <p:nvSpPr>
          <p:cNvPr id="256" name="Google Shape;256;p12"/>
          <p:cNvSpPr txBox="1"/>
          <p:nvPr/>
        </p:nvSpPr>
        <p:spPr>
          <a:xfrm>
            <a:off x="1206720" y="1343055"/>
            <a:ext cx="6619467" cy="607412"/>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4"/>
              </a:buClr>
              <a:buSzPts val="2000"/>
              <a:buFont typeface="Inria Sans"/>
              <a:buNone/>
            </a:pPr>
            <a:r>
              <a:rPr b="0" i="0" lang="en-US" sz="1400" u="none" cap="none" strike="noStrike">
                <a:solidFill>
                  <a:schemeClr val="dk1"/>
                </a:solidFill>
                <a:latin typeface="Inria Sans"/>
                <a:ea typeface="Inria Sans"/>
                <a:cs typeface="Inria Sans"/>
                <a:sym typeface="Inria Sans"/>
              </a:rPr>
              <a:t>How River Watch Implements Quality Assurance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Quality Assurance</a:t>
            </a:r>
            <a:endParaRPr/>
          </a:p>
        </p:txBody>
      </p:sp>
      <p:sp>
        <p:nvSpPr>
          <p:cNvPr id="262" name="Google Shape;262;p13"/>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263" name="Google Shape;263;p13"/>
          <p:cNvGrpSpPr/>
          <p:nvPr/>
        </p:nvGrpSpPr>
        <p:grpSpPr>
          <a:xfrm>
            <a:off x="5632317" y="1646975"/>
            <a:ext cx="3305700" cy="3483050"/>
            <a:chOff x="5632317" y="1189775"/>
            <a:chExt cx="3305700" cy="3483050"/>
          </a:xfrm>
        </p:grpSpPr>
        <p:sp>
          <p:nvSpPr>
            <p:cNvPr id="264" name="Google Shape;264;p13"/>
            <p:cNvSpPr/>
            <p:nvPr/>
          </p:nvSpPr>
          <p:spPr>
            <a:xfrm>
              <a:off x="5632317" y="1189775"/>
              <a:ext cx="33057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Data Management</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65" name="Google Shape;265;p13"/>
            <p:cNvSpPr txBox="1"/>
            <p:nvPr/>
          </p:nvSpPr>
          <p:spPr>
            <a:xfrm>
              <a:off x="6167063" y="2057125"/>
              <a:ext cx="2403196"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100" u="none" cap="none" strike="noStrike">
                  <a:solidFill>
                    <a:schemeClr val="dk1"/>
                  </a:solidFill>
                  <a:latin typeface="Inria Sans"/>
                  <a:ea typeface="Inria Sans"/>
                  <a:cs typeface="Inria Sans"/>
                  <a:sym typeface="Inria Sans"/>
                </a:rPr>
                <a:t>River Watch uses </a:t>
              </a:r>
              <a:r>
                <a:rPr b="1" i="0" lang="en-US" sz="1100" u="none" cap="none" strike="noStrike">
                  <a:solidFill>
                    <a:schemeClr val="dk1"/>
                  </a:solidFill>
                  <a:latin typeface="Inria Sans"/>
                  <a:ea typeface="Inria Sans"/>
                  <a:cs typeface="Inria Sans"/>
                  <a:sym typeface="Inria Sans"/>
                </a:rPr>
                <a:t>standardized datasheets </a:t>
              </a:r>
              <a:r>
                <a:rPr b="0" i="0" lang="en-US" sz="1100" u="none" cap="none" strike="noStrike">
                  <a:solidFill>
                    <a:schemeClr val="dk1"/>
                  </a:solidFill>
                  <a:latin typeface="Inria Sans"/>
                  <a:ea typeface="Inria Sans"/>
                  <a:cs typeface="Inria Sans"/>
                  <a:sym typeface="Inria Sans"/>
                </a:rPr>
                <a:t>to record data. RW has a robust data application that employs the data schema from the National Water Quality Portal. Numerous validation steps occur to validate the data against field and lab QA/QC samples and checks. The validated </a:t>
              </a:r>
              <a:r>
                <a:rPr b="1" i="0" lang="en-US" sz="1100" u="none" cap="none" strike="noStrike">
                  <a:solidFill>
                    <a:schemeClr val="dk1"/>
                  </a:solidFill>
                  <a:latin typeface="Inria Sans"/>
                  <a:ea typeface="Inria Sans"/>
                  <a:cs typeface="Inria Sans"/>
                  <a:sym typeface="Inria Sans"/>
                </a:rPr>
                <a:t>RW database </a:t>
              </a:r>
              <a:r>
                <a:rPr b="0" i="0" lang="en-US" sz="1100" u="none" cap="none" strike="noStrike">
                  <a:solidFill>
                    <a:schemeClr val="dk1"/>
                  </a:solidFill>
                  <a:latin typeface="Inria Sans"/>
                  <a:ea typeface="Inria Sans"/>
                  <a:cs typeface="Inria Sans"/>
                  <a:sym typeface="Inria Sans"/>
                </a:rPr>
                <a:t>is managed by CO Parks and Wildlife. All data is validated by CPW staff prior to public release.  </a:t>
              </a:r>
              <a:endParaRPr b="0" i="0" sz="1100" u="none" cap="none" strike="noStrike">
                <a:solidFill>
                  <a:schemeClr val="dk1"/>
                </a:solidFill>
                <a:latin typeface="Inria Sans"/>
                <a:ea typeface="Inria Sans"/>
                <a:cs typeface="Inria Sans"/>
                <a:sym typeface="Inria Sans"/>
              </a:endParaRPr>
            </a:p>
          </p:txBody>
        </p:sp>
      </p:grpSp>
      <p:grpSp>
        <p:nvGrpSpPr>
          <p:cNvPr id="266" name="Google Shape;266;p13"/>
          <p:cNvGrpSpPr/>
          <p:nvPr/>
        </p:nvGrpSpPr>
        <p:grpSpPr>
          <a:xfrm>
            <a:off x="0" y="1647189"/>
            <a:ext cx="3546900" cy="3482836"/>
            <a:chOff x="0" y="1189989"/>
            <a:chExt cx="3546900" cy="3482836"/>
          </a:xfrm>
        </p:grpSpPr>
        <p:sp>
          <p:nvSpPr>
            <p:cNvPr id="267" name="Google Shape;267;p13"/>
            <p:cNvSpPr/>
            <p:nvPr/>
          </p:nvSpPr>
          <p:spPr>
            <a:xfrm>
              <a:off x="0" y="1189989"/>
              <a:ext cx="3546900" cy="669000"/>
            </a:xfrm>
            <a:prstGeom prst="homePlat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Volunteer Responsibilities</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68" name="Google Shape;268;p1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US" sz="1200" u="none" cap="none" strike="noStrike">
                  <a:solidFill>
                    <a:schemeClr val="dk1"/>
                  </a:solidFill>
                  <a:latin typeface="Inria Sans"/>
                  <a:ea typeface="Inria Sans"/>
                  <a:cs typeface="Inria Sans"/>
                  <a:sym typeface="Inria Sans"/>
                </a:rPr>
                <a:t>The volunteers address quality assurance by designating a </a:t>
              </a:r>
              <a:r>
                <a:rPr b="1" i="0" lang="en-US" sz="1200" u="none" cap="none" strike="noStrike">
                  <a:solidFill>
                    <a:schemeClr val="dk1"/>
                  </a:solidFill>
                  <a:latin typeface="Inria Sans"/>
                  <a:ea typeface="Inria Sans"/>
                  <a:cs typeface="Inria Sans"/>
                  <a:sym typeface="Inria Sans"/>
                </a:rPr>
                <a:t>Quality Control Officer</a:t>
              </a:r>
              <a:r>
                <a:rPr b="0" i="0" lang="en-US" sz="1200" u="none" cap="none" strike="noStrike">
                  <a:solidFill>
                    <a:schemeClr val="dk1"/>
                  </a:solidFill>
                  <a:latin typeface="Inria Sans"/>
                  <a:ea typeface="Inria Sans"/>
                  <a:cs typeface="Inria Sans"/>
                  <a:sym typeface="Inria Sans"/>
                </a:rPr>
                <a:t> that is responsible for sample quality and record keeping. Volunteers also must complete a </a:t>
              </a:r>
              <a:r>
                <a:rPr b="1" i="0" lang="en-US" sz="1200" u="none" cap="none" strike="noStrike">
                  <a:solidFill>
                    <a:schemeClr val="dk1"/>
                  </a:solidFill>
                  <a:latin typeface="Inria Sans"/>
                  <a:ea typeface="Inria Sans"/>
                  <a:cs typeface="Inria Sans"/>
                  <a:sym typeface="Inria Sans"/>
                </a:rPr>
                <a:t>Chain of Custody </a:t>
              </a:r>
              <a:r>
                <a:rPr b="0" i="0" lang="en-US" sz="1200" u="none" cap="none" strike="noStrike">
                  <a:solidFill>
                    <a:schemeClr val="dk1"/>
                  </a:solidFill>
                  <a:latin typeface="Inria Sans"/>
                  <a:ea typeface="Inria Sans"/>
                  <a:cs typeface="Inria Sans"/>
                  <a:sym typeface="Inria Sans"/>
                </a:rPr>
                <a:t>for each shipment of samples that documents these samples and is checked by River Watch staff. </a:t>
              </a:r>
              <a:endParaRPr b="0" i="0" sz="1200" u="none" cap="none" strike="noStrike">
                <a:solidFill>
                  <a:schemeClr val="dk1"/>
                </a:solidFill>
                <a:latin typeface="Inria Sans"/>
                <a:ea typeface="Inria Sans"/>
                <a:cs typeface="Inria Sans"/>
                <a:sym typeface="Inria Sans"/>
              </a:endParaRPr>
            </a:p>
          </p:txBody>
        </p:sp>
      </p:grpSp>
      <p:grpSp>
        <p:nvGrpSpPr>
          <p:cNvPr id="269" name="Google Shape;269;p13"/>
          <p:cNvGrpSpPr/>
          <p:nvPr/>
        </p:nvGrpSpPr>
        <p:grpSpPr>
          <a:xfrm>
            <a:off x="2944204" y="1646975"/>
            <a:ext cx="3305700" cy="3483050"/>
            <a:chOff x="2944204" y="1189775"/>
            <a:chExt cx="3305700" cy="3483050"/>
          </a:xfrm>
        </p:grpSpPr>
        <p:sp>
          <p:nvSpPr>
            <p:cNvPr id="270" name="Google Shape;270;p13"/>
            <p:cNvSpPr/>
            <p:nvPr/>
          </p:nvSpPr>
          <p:spPr>
            <a:xfrm>
              <a:off x="2944204" y="1189775"/>
              <a:ext cx="3305700" cy="669000"/>
            </a:xfrm>
            <a:prstGeom prst="chevron">
              <a:avLst>
                <a:gd fmla="val 50000" name="adj"/>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Sample Reporting Limits</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71" name="Google Shape;271;p13"/>
            <p:cNvSpPr txBox="1"/>
            <p:nvPr/>
          </p:nvSpPr>
          <p:spPr>
            <a:xfrm>
              <a:off x="3478948" y="2057125"/>
              <a:ext cx="2491545"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chemeClr val="dk1"/>
                  </a:solidFill>
                  <a:latin typeface="Inria Sans"/>
                  <a:ea typeface="Inria Sans"/>
                  <a:cs typeface="Inria Sans"/>
                  <a:sym typeface="Inria Sans"/>
                </a:rPr>
                <a:t>River Watch data is compared against the </a:t>
              </a:r>
              <a:r>
                <a:rPr b="1" i="0" lang="en-US" sz="1200" u="none" cap="none" strike="noStrike">
                  <a:solidFill>
                    <a:schemeClr val="dk1"/>
                  </a:solidFill>
                  <a:latin typeface="Inria Sans"/>
                  <a:ea typeface="Inria Sans"/>
                  <a:cs typeface="Inria Sans"/>
                  <a:sym typeface="Inria Sans"/>
                </a:rPr>
                <a:t>Sample Parameter Criteria Matrix</a:t>
              </a:r>
              <a:r>
                <a:rPr b="0" i="0" lang="en-US" sz="1200" u="none" cap="none" strike="noStrike">
                  <a:solidFill>
                    <a:schemeClr val="dk1"/>
                  </a:solidFill>
                  <a:latin typeface="Inria Sans"/>
                  <a:ea typeface="Inria Sans"/>
                  <a:cs typeface="Inria Sans"/>
                  <a:sym typeface="Inria Sans"/>
                </a:rPr>
                <a:t>, which outlines approved methods and reporting limits for each water quality parameter (e.g. metals, pH, D.O.). River Watch has been producing sufficient water quality data for multiple Colorado Clean Water Act decision processes for over 30 years. </a:t>
              </a:r>
              <a:endParaRPr b="0" i="0" sz="1200" u="none" cap="none" strike="noStrike">
                <a:solidFill>
                  <a:schemeClr val="dk1"/>
                </a:solidFill>
                <a:latin typeface="Inria Sans"/>
                <a:ea typeface="Inria Sans"/>
                <a:cs typeface="Inria Sans"/>
                <a:sym typeface="Inria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4"/>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Quality Control</a:t>
            </a:r>
            <a:endParaRPr/>
          </a:p>
        </p:txBody>
      </p:sp>
      <p:sp>
        <p:nvSpPr>
          <p:cNvPr id="277" name="Google Shape;277;p14"/>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278" name="Google Shape;278;p14"/>
          <p:cNvGrpSpPr/>
          <p:nvPr/>
        </p:nvGrpSpPr>
        <p:grpSpPr>
          <a:xfrm>
            <a:off x="5632317" y="1646975"/>
            <a:ext cx="3305700" cy="3483050"/>
            <a:chOff x="5632317" y="1189775"/>
            <a:chExt cx="3305700" cy="3483050"/>
          </a:xfrm>
        </p:grpSpPr>
        <p:sp>
          <p:nvSpPr>
            <p:cNvPr id="279" name="Google Shape;279;p14"/>
            <p:cNvSpPr/>
            <p:nvPr/>
          </p:nvSpPr>
          <p:spPr>
            <a:xfrm>
              <a:off x="5632317" y="1189775"/>
              <a:ext cx="3305700" cy="6690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Laboratory</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80" name="Google Shape;280;p14"/>
            <p:cNvSpPr txBox="1"/>
            <p:nvPr/>
          </p:nvSpPr>
          <p:spPr>
            <a:xfrm>
              <a:off x="6167063" y="2057125"/>
              <a:ext cx="2403196"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100" u="none" cap="none" strike="noStrike">
                  <a:solidFill>
                    <a:schemeClr val="dk1"/>
                  </a:solidFill>
                  <a:latin typeface="Inria Sans"/>
                  <a:ea typeface="Inria Sans"/>
                  <a:cs typeface="Inria Sans"/>
                  <a:sym typeface="Inria Sans"/>
                </a:rPr>
                <a:t>The River Watch laboratory is located at the CPW Fort Collins office. Over 60 River Watch SOPs dictate workflows in the laboratory. </a:t>
              </a:r>
              <a:r>
                <a:rPr b="1" i="0" lang="en-US" sz="1100" u="none" cap="none" strike="noStrike">
                  <a:solidFill>
                    <a:schemeClr val="dk1"/>
                  </a:solidFill>
                  <a:latin typeface="Inria Sans"/>
                  <a:ea typeface="Inria Sans"/>
                  <a:cs typeface="Inria Sans"/>
                  <a:sym typeface="Inria Sans"/>
                </a:rPr>
                <a:t>Examples of QC in the lab:</a:t>
              </a:r>
              <a:endParaRPr/>
            </a:p>
            <a:p>
              <a:pPr indent="-171450" lvl="0" marL="171450" marR="0" rtl="0" algn="l">
                <a:lnSpc>
                  <a:spcPct val="115000"/>
                </a:lnSpc>
                <a:spcBef>
                  <a:spcPts val="0"/>
                </a:spcBef>
                <a:spcAft>
                  <a:spcPts val="0"/>
                </a:spcAft>
                <a:buClr>
                  <a:srgbClr val="000000"/>
                </a:buClr>
                <a:buSzPts val="1100"/>
                <a:buFont typeface="Arial"/>
                <a:buChar char="-"/>
              </a:pPr>
              <a:r>
                <a:rPr b="0" i="0" lang="en-US" sz="1100" u="none" cap="none" strike="noStrike">
                  <a:solidFill>
                    <a:schemeClr val="dk1"/>
                  </a:solidFill>
                  <a:latin typeface="Inria Sans"/>
                  <a:ea typeface="Inria Sans"/>
                  <a:cs typeface="Inria Sans"/>
                  <a:sym typeface="Inria Sans"/>
                </a:rPr>
                <a:t>Method blanks</a:t>
              </a:r>
              <a:endParaRPr/>
            </a:p>
            <a:p>
              <a:pPr indent="-171450" lvl="0" marL="171450" marR="0" rtl="0" algn="l">
                <a:lnSpc>
                  <a:spcPct val="115000"/>
                </a:lnSpc>
                <a:spcBef>
                  <a:spcPts val="0"/>
                </a:spcBef>
                <a:spcAft>
                  <a:spcPts val="0"/>
                </a:spcAft>
                <a:buClr>
                  <a:srgbClr val="000000"/>
                </a:buClr>
                <a:buSzPts val="1100"/>
                <a:buFont typeface="Arial"/>
                <a:buChar char="-"/>
              </a:pPr>
              <a:r>
                <a:rPr b="0" i="0" lang="en-US" sz="1100" u="none" cap="none" strike="noStrike">
                  <a:solidFill>
                    <a:schemeClr val="dk1"/>
                  </a:solidFill>
                  <a:latin typeface="Inria Sans"/>
                  <a:ea typeface="Inria Sans"/>
                  <a:cs typeface="Inria Sans"/>
                  <a:sym typeface="Inria Sans"/>
                </a:rPr>
                <a:t>Calibration standards</a:t>
              </a:r>
              <a:endParaRPr/>
            </a:p>
            <a:p>
              <a:pPr indent="-171450" lvl="0" marL="171450" marR="0" rtl="0" algn="l">
                <a:lnSpc>
                  <a:spcPct val="115000"/>
                </a:lnSpc>
                <a:spcBef>
                  <a:spcPts val="0"/>
                </a:spcBef>
                <a:spcAft>
                  <a:spcPts val="0"/>
                </a:spcAft>
                <a:buClr>
                  <a:srgbClr val="000000"/>
                </a:buClr>
                <a:buSzPts val="1100"/>
                <a:buFont typeface="Arial"/>
                <a:buChar char="-"/>
              </a:pPr>
              <a:r>
                <a:rPr b="0" i="0" lang="en-US" sz="1100" u="none" cap="none" strike="noStrike">
                  <a:solidFill>
                    <a:schemeClr val="dk1"/>
                  </a:solidFill>
                  <a:latin typeface="Inria Sans"/>
                  <a:ea typeface="Inria Sans"/>
                  <a:cs typeface="Inria Sans"/>
                  <a:sym typeface="Inria Sans"/>
                </a:rPr>
                <a:t>Check standards</a:t>
              </a:r>
              <a:endParaRPr/>
            </a:p>
            <a:p>
              <a:pPr indent="-171450" lvl="0" marL="171450" marR="0" rtl="0" algn="l">
                <a:lnSpc>
                  <a:spcPct val="115000"/>
                </a:lnSpc>
                <a:spcBef>
                  <a:spcPts val="0"/>
                </a:spcBef>
                <a:spcAft>
                  <a:spcPts val="0"/>
                </a:spcAft>
                <a:buClr>
                  <a:srgbClr val="000000"/>
                </a:buClr>
                <a:buSzPts val="1100"/>
                <a:buFont typeface="Arial"/>
                <a:buChar char="-"/>
              </a:pPr>
              <a:r>
                <a:rPr b="0" i="0" lang="en-US" sz="1100" u="none" cap="none" strike="noStrike">
                  <a:solidFill>
                    <a:schemeClr val="dk1"/>
                  </a:solidFill>
                  <a:latin typeface="Inria Sans"/>
                  <a:ea typeface="Inria Sans"/>
                  <a:cs typeface="Inria Sans"/>
                  <a:sym typeface="Inria Sans"/>
                </a:rPr>
                <a:t>Control samples</a:t>
              </a:r>
              <a:endParaRPr/>
            </a:p>
            <a:p>
              <a:pPr indent="-171450" lvl="0" marL="171450" marR="0" rtl="0" algn="l">
                <a:lnSpc>
                  <a:spcPct val="115000"/>
                </a:lnSpc>
                <a:spcBef>
                  <a:spcPts val="0"/>
                </a:spcBef>
                <a:spcAft>
                  <a:spcPts val="0"/>
                </a:spcAft>
                <a:buClr>
                  <a:srgbClr val="000000"/>
                </a:buClr>
                <a:buSzPts val="1100"/>
                <a:buFont typeface="Arial"/>
                <a:buChar char="-"/>
              </a:pPr>
              <a:r>
                <a:rPr b="0" i="0" lang="en-US" sz="1100" u="none" cap="none" strike="noStrike">
                  <a:solidFill>
                    <a:schemeClr val="dk1"/>
                  </a:solidFill>
                  <a:latin typeface="Inria Sans"/>
                  <a:ea typeface="Inria Sans"/>
                  <a:cs typeface="Inria Sans"/>
                  <a:sym typeface="Inria Sans"/>
                </a:rPr>
                <a:t>Matrix spikes</a:t>
              </a:r>
              <a:endParaRPr/>
            </a:p>
            <a:p>
              <a:pPr indent="-171450" lvl="0" marL="171450" marR="0" rtl="0" algn="l">
                <a:lnSpc>
                  <a:spcPct val="115000"/>
                </a:lnSpc>
                <a:spcBef>
                  <a:spcPts val="0"/>
                </a:spcBef>
                <a:spcAft>
                  <a:spcPts val="0"/>
                </a:spcAft>
                <a:buClr>
                  <a:srgbClr val="000000"/>
                </a:buClr>
                <a:buSzPts val="1100"/>
                <a:buFont typeface="Arial"/>
                <a:buChar char="-"/>
              </a:pPr>
              <a:r>
                <a:rPr b="0" i="0" lang="en-US" sz="1100" u="none" cap="none" strike="noStrike">
                  <a:solidFill>
                    <a:schemeClr val="dk1"/>
                  </a:solidFill>
                  <a:latin typeface="Inria Sans"/>
                  <a:ea typeface="Inria Sans"/>
                  <a:cs typeface="Inria Sans"/>
                  <a:sym typeface="Inria Sans"/>
                </a:rPr>
                <a:t>Duplicate analysis</a:t>
              </a:r>
              <a:endParaRPr/>
            </a:p>
            <a:p>
              <a:pPr indent="-101600" lvl="0" marL="17145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Inria Sans"/>
                <a:ea typeface="Inria Sans"/>
                <a:cs typeface="Inria Sans"/>
                <a:sym typeface="Inria Sans"/>
              </a:endParaRPr>
            </a:p>
          </p:txBody>
        </p:sp>
      </p:grpSp>
      <p:grpSp>
        <p:nvGrpSpPr>
          <p:cNvPr id="281" name="Google Shape;281;p14"/>
          <p:cNvGrpSpPr/>
          <p:nvPr/>
        </p:nvGrpSpPr>
        <p:grpSpPr>
          <a:xfrm>
            <a:off x="0" y="1647189"/>
            <a:ext cx="3546900" cy="3482836"/>
            <a:chOff x="0" y="1189989"/>
            <a:chExt cx="3546900" cy="3482836"/>
          </a:xfrm>
        </p:grpSpPr>
        <p:sp>
          <p:nvSpPr>
            <p:cNvPr id="282" name="Google Shape;282;p14"/>
            <p:cNvSpPr/>
            <p:nvPr/>
          </p:nvSpPr>
          <p:spPr>
            <a:xfrm>
              <a:off x="0" y="1189989"/>
              <a:ext cx="3546900" cy="6690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In the Field: QA/QC Samples</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83" name="Google Shape;283;p14"/>
            <p:cNvSpPr txBox="1"/>
            <p:nvPr/>
          </p:nvSpPr>
          <p:spPr>
            <a:xfrm>
              <a:off x="655359" y="2057125"/>
              <a:ext cx="2428499"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chemeClr val="dk1"/>
                  </a:solidFill>
                  <a:latin typeface="Inria Sans"/>
                  <a:ea typeface="Inria Sans"/>
                  <a:cs typeface="Inria Sans"/>
                  <a:sym typeface="Inria Sans"/>
                </a:rPr>
                <a:t>Volunteers collect </a:t>
              </a:r>
              <a:r>
                <a:rPr b="1" i="0" lang="en-US" sz="1200" u="none" cap="none" strike="noStrike">
                  <a:solidFill>
                    <a:schemeClr val="dk1"/>
                  </a:solidFill>
                  <a:latin typeface="Inria Sans"/>
                  <a:ea typeface="Inria Sans"/>
                  <a:cs typeface="Inria Sans"/>
                  <a:sym typeface="Inria Sans"/>
                </a:rPr>
                <a:t>field duplicates and blank metal samples </a:t>
              </a:r>
              <a:r>
                <a:rPr b="0" i="0" lang="en-US" sz="1200" u="none" cap="none" strike="noStrike">
                  <a:solidFill>
                    <a:schemeClr val="dk1"/>
                  </a:solidFill>
                  <a:latin typeface="Inria Sans"/>
                  <a:ea typeface="Inria Sans"/>
                  <a:cs typeface="Inria Sans"/>
                  <a:sym typeface="Inria Sans"/>
                </a:rPr>
                <a:t>(both filtered and non-filtered) every fifth sampling event. There must be no metals/ions in the blank samples, and the duplicates’ results should be nearly identical. Industry standard is 10% of all samples collected are QA/QC samples. River Watch asks for 20%.</a:t>
              </a:r>
              <a:endParaRPr b="0" i="0" sz="1200" u="none" cap="none" strike="noStrike">
                <a:solidFill>
                  <a:schemeClr val="dk1"/>
                </a:solidFill>
                <a:latin typeface="Inria Sans"/>
                <a:ea typeface="Inria Sans"/>
                <a:cs typeface="Inria Sans"/>
                <a:sym typeface="Inria Sans"/>
              </a:endParaRPr>
            </a:p>
          </p:txBody>
        </p:sp>
      </p:grpSp>
      <p:grpSp>
        <p:nvGrpSpPr>
          <p:cNvPr id="284" name="Google Shape;284;p14"/>
          <p:cNvGrpSpPr/>
          <p:nvPr/>
        </p:nvGrpSpPr>
        <p:grpSpPr>
          <a:xfrm>
            <a:off x="2944204" y="1646975"/>
            <a:ext cx="3305700" cy="3483050"/>
            <a:chOff x="2944204" y="1189775"/>
            <a:chExt cx="3305700" cy="3483050"/>
          </a:xfrm>
        </p:grpSpPr>
        <p:sp>
          <p:nvSpPr>
            <p:cNvPr id="285" name="Google Shape;285;p14"/>
            <p:cNvSpPr/>
            <p:nvPr/>
          </p:nvSpPr>
          <p:spPr>
            <a:xfrm>
              <a:off x="2944204" y="1189775"/>
              <a:ext cx="33057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Unknown Standards</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86" name="Google Shape;286;p14"/>
            <p:cNvSpPr txBox="1"/>
            <p:nvPr/>
          </p:nvSpPr>
          <p:spPr>
            <a:xfrm>
              <a:off x="3478949" y="2057125"/>
              <a:ext cx="2375004"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100" u="none" cap="none" strike="noStrike">
                  <a:solidFill>
                    <a:schemeClr val="dk1"/>
                  </a:solidFill>
                  <a:latin typeface="Inria Sans"/>
                  <a:ea typeface="Inria Sans"/>
                  <a:cs typeface="Inria Sans"/>
                  <a:sym typeface="Inria Sans"/>
                </a:rPr>
                <a:t>Unknown standards for pH, alkalinity, and hardness are prepared for participants to analyze in order to </a:t>
              </a:r>
              <a:r>
                <a:rPr b="1" i="0" lang="en-US" sz="1100" u="none" cap="none" strike="noStrike">
                  <a:solidFill>
                    <a:schemeClr val="dk1"/>
                  </a:solidFill>
                  <a:latin typeface="Inria Sans"/>
                  <a:ea typeface="Inria Sans"/>
                  <a:cs typeface="Inria Sans"/>
                  <a:sym typeface="Inria Sans"/>
                </a:rPr>
                <a:t>check their procedural accuracy as well as chemical accuracy </a:t>
              </a:r>
              <a:r>
                <a:rPr b="0" i="0" lang="en-US" sz="1100" u="none" cap="none" strike="noStrike">
                  <a:solidFill>
                    <a:schemeClr val="dk1"/>
                  </a:solidFill>
                  <a:latin typeface="Inria Sans"/>
                  <a:ea typeface="Inria Sans"/>
                  <a:cs typeface="Inria Sans"/>
                  <a:sym typeface="Inria Sans"/>
                </a:rPr>
                <a:t>twice a year. Staff knows the value of the “unknown” solution, but the value is unknown to volunteers. A </a:t>
              </a:r>
              <a:r>
                <a:rPr b="1" i="0" lang="en-US" sz="1100" u="none" cap="none" strike="noStrike">
                  <a:solidFill>
                    <a:schemeClr val="dk1"/>
                  </a:solidFill>
                  <a:latin typeface="Inria Sans"/>
                  <a:ea typeface="Inria Sans"/>
                  <a:cs typeface="Inria Sans"/>
                  <a:sym typeface="Inria Sans"/>
                </a:rPr>
                <a:t>duplicate test </a:t>
              </a:r>
              <a:r>
                <a:rPr b="0" i="0" lang="en-US" sz="1100" u="none" cap="none" strike="noStrike">
                  <a:solidFill>
                    <a:schemeClr val="dk1"/>
                  </a:solidFill>
                  <a:latin typeface="Inria Sans"/>
                  <a:ea typeface="Inria Sans"/>
                  <a:cs typeface="Inria Sans"/>
                  <a:sym typeface="Inria Sans"/>
                </a:rPr>
                <a:t>between each group’s equipment and River Watch’s equipment is also performed at site visits.</a:t>
              </a:r>
              <a:endParaRPr b="0" i="0" sz="1100" u="none" cap="none" strike="noStrike">
                <a:solidFill>
                  <a:schemeClr val="dk1"/>
                </a:solidFill>
                <a:latin typeface="Inria Sans"/>
                <a:ea typeface="Inria Sans"/>
                <a:cs typeface="Inria Sans"/>
                <a:sym typeface="Inria Sans"/>
              </a:endParaRPr>
            </a:p>
          </p:txBody>
        </p:sp>
      </p:grpSp>
      <p:sp>
        <p:nvSpPr>
          <p:cNvPr id="287" name="Google Shape;287;p14"/>
          <p:cNvSpPr txBox="1"/>
          <p:nvPr/>
        </p:nvSpPr>
        <p:spPr>
          <a:xfrm>
            <a:off x="1206721" y="1343055"/>
            <a:ext cx="4425596" cy="607412"/>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4"/>
              </a:buClr>
              <a:buSzPts val="2000"/>
              <a:buFont typeface="Inria Sans"/>
              <a:buNone/>
            </a:pPr>
            <a:r>
              <a:rPr b="0" i="0" lang="en-US" sz="1400" u="none" cap="none" strike="noStrike">
                <a:solidFill>
                  <a:schemeClr val="dk1"/>
                </a:solidFill>
                <a:latin typeface="Inria Sans"/>
                <a:ea typeface="Inria Sans"/>
                <a:cs typeface="Inria Sans"/>
                <a:sym typeface="Inria Sans"/>
              </a:rPr>
              <a:t>How River Watch Implements Quality Control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5"/>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Quality Control</a:t>
            </a:r>
            <a:endParaRPr/>
          </a:p>
        </p:txBody>
      </p:sp>
      <p:sp>
        <p:nvSpPr>
          <p:cNvPr id="293" name="Google Shape;293;p15"/>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294" name="Google Shape;294;p15"/>
          <p:cNvGrpSpPr/>
          <p:nvPr/>
        </p:nvGrpSpPr>
        <p:grpSpPr>
          <a:xfrm>
            <a:off x="5632317" y="1646975"/>
            <a:ext cx="3305700" cy="3483050"/>
            <a:chOff x="5632317" y="1189775"/>
            <a:chExt cx="3305700" cy="3483050"/>
          </a:xfrm>
        </p:grpSpPr>
        <p:sp>
          <p:nvSpPr>
            <p:cNvPr id="295" name="Google Shape;295;p15"/>
            <p:cNvSpPr/>
            <p:nvPr/>
          </p:nvSpPr>
          <p:spPr>
            <a:xfrm>
              <a:off x="5632317" y="1189775"/>
              <a:ext cx="3305700" cy="6690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Saira Semi Condensed"/>
                  <a:ea typeface="Saira Semi Condensed"/>
                  <a:cs typeface="Saira Semi Condensed"/>
                  <a:sym typeface="Saira Semi Condensed"/>
                </a:rPr>
                <a:t>QA/QC Reports</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96" name="Google Shape;296;p15"/>
            <p:cNvSpPr txBox="1"/>
            <p:nvPr/>
          </p:nvSpPr>
          <p:spPr>
            <a:xfrm>
              <a:off x="6167063" y="2057125"/>
              <a:ext cx="2403196" cy="26157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rgbClr val="000000"/>
                </a:buClr>
                <a:buSzPts val="1100"/>
                <a:buFont typeface="Arial"/>
                <a:buChar char="-"/>
              </a:pPr>
              <a:r>
                <a:rPr b="0" i="0" lang="en-US" sz="1100" u="none" cap="none" strike="noStrike">
                  <a:solidFill>
                    <a:schemeClr val="dk1"/>
                  </a:solidFill>
                  <a:latin typeface="Inria Sans"/>
                  <a:ea typeface="Inria Sans"/>
                  <a:cs typeface="Inria Sans"/>
                  <a:sym typeface="Inria Sans"/>
                </a:rPr>
                <a:t>The </a:t>
              </a:r>
              <a:r>
                <a:rPr b="1" i="0" lang="en-US" sz="1100" u="none" cap="none" strike="noStrike">
                  <a:solidFill>
                    <a:schemeClr val="dk1"/>
                  </a:solidFill>
                  <a:latin typeface="Inria Sans"/>
                  <a:ea typeface="Inria Sans"/>
                  <a:cs typeface="Inria Sans"/>
                  <a:sym typeface="Inria Sans"/>
                </a:rPr>
                <a:t>volunteer annual performance report</a:t>
              </a:r>
              <a:r>
                <a:rPr b="0" i="0" lang="en-US" sz="1100" u="none" cap="none" strike="noStrike">
                  <a:solidFill>
                    <a:schemeClr val="dk1"/>
                  </a:solidFill>
                  <a:latin typeface="Inria Sans"/>
                  <a:ea typeface="Inria Sans"/>
                  <a:cs typeface="Inria Sans"/>
                  <a:sym typeface="Inria Sans"/>
                </a:rPr>
                <a:t>, which is reviewed at each site visit</a:t>
              </a:r>
              <a:endParaRPr/>
            </a:p>
            <a:p>
              <a:pPr indent="-171450" lvl="0" marL="171450" marR="0" rtl="0" algn="l">
                <a:lnSpc>
                  <a:spcPct val="115000"/>
                </a:lnSpc>
                <a:spcBef>
                  <a:spcPts val="0"/>
                </a:spcBef>
                <a:spcAft>
                  <a:spcPts val="0"/>
                </a:spcAft>
                <a:buClr>
                  <a:srgbClr val="000000"/>
                </a:buClr>
                <a:buSzPts val="1100"/>
                <a:buFont typeface="Arial"/>
                <a:buChar char="-"/>
              </a:pPr>
              <a:r>
                <a:rPr b="0" i="0" lang="en-US" sz="1100" u="none" cap="none" strike="noStrike">
                  <a:solidFill>
                    <a:schemeClr val="dk1"/>
                  </a:solidFill>
                  <a:latin typeface="Inria Sans"/>
                  <a:ea typeface="Inria Sans"/>
                  <a:cs typeface="Inria Sans"/>
                  <a:sym typeface="Inria Sans"/>
                </a:rPr>
                <a:t>Access to the stations’ </a:t>
              </a:r>
              <a:r>
                <a:rPr b="1" i="0" lang="en-US" sz="1100" u="none" cap="none" strike="noStrike">
                  <a:solidFill>
                    <a:schemeClr val="dk1"/>
                  </a:solidFill>
                  <a:latin typeface="Inria Sans"/>
                  <a:ea typeface="Inria Sans"/>
                  <a:cs typeface="Inria Sans"/>
                  <a:sym typeface="Inria Sans"/>
                </a:rPr>
                <a:t>metal blank and duplicate data </a:t>
              </a:r>
              <a:endParaRPr/>
            </a:p>
            <a:p>
              <a:pPr indent="-171450" lvl="0" marL="171450" marR="0" rtl="0" algn="l">
                <a:lnSpc>
                  <a:spcPct val="115000"/>
                </a:lnSpc>
                <a:spcBef>
                  <a:spcPts val="0"/>
                </a:spcBef>
                <a:spcAft>
                  <a:spcPts val="0"/>
                </a:spcAft>
                <a:buClr>
                  <a:srgbClr val="000000"/>
                </a:buClr>
                <a:buSzPts val="1100"/>
                <a:buFont typeface="Arial"/>
                <a:buChar char="-"/>
              </a:pPr>
              <a:r>
                <a:rPr b="1" i="0" lang="en-US" sz="1100" u="none" cap="none" strike="noStrike">
                  <a:solidFill>
                    <a:schemeClr val="dk1"/>
                  </a:solidFill>
                  <a:latin typeface="Inria Sans"/>
                  <a:ea typeface="Inria Sans"/>
                  <a:cs typeface="Inria Sans"/>
                  <a:sym typeface="Inria Sans"/>
                </a:rPr>
                <a:t>Unknown data report </a:t>
              </a:r>
              <a:r>
                <a:rPr b="0" i="0" lang="en-US" sz="1100" u="none" cap="none" strike="noStrike">
                  <a:solidFill>
                    <a:schemeClr val="dk1"/>
                  </a:solidFill>
                  <a:latin typeface="Inria Sans"/>
                  <a:ea typeface="Inria Sans"/>
                  <a:cs typeface="Inria Sans"/>
                  <a:sym typeface="Inria Sans"/>
                </a:rPr>
                <a:t>for individual organizations</a:t>
              </a:r>
              <a:endParaRPr/>
            </a:p>
            <a:p>
              <a:pPr indent="-171450" lvl="0" marL="171450" marR="0" rtl="0" algn="l">
                <a:lnSpc>
                  <a:spcPct val="115000"/>
                </a:lnSpc>
                <a:spcBef>
                  <a:spcPts val="0"/>
                </a:spcBef>
                <a:spcAft>
                  <a:spcPts val="0"/>
                </a:spcAft>
                <a:buClr>
                  <a:srgbClr val="000000"/>
                </a:buClr>
                <a:buSzPts val="1100"/>
                <a:buFont typeface="Arial"/>
                <a:buChar char="-"/>
              </a:pPr>
              <a:r>
                <a:rPr b="1" i="0" lang="en-US" sz="1100" u="none" cap="none" strike="noStrike">
                  <a:solidFill>
                    <a:schemeClr val="dk1"/>
                  </a:solidFill>
                  <a:latin typeface="Inria Sans"/>
                  <a:ea typeface="Inria Sans"/>
                  <a:cs typeface="Inria Sans"/>
                  <a:sym typeface="Inria Sans"/>
                </a:rPr>
                <a:t>Annual report of unknown data </a:t>
              </a:r>
              <a:r>
                <a:rPr b="0" i="0" lang="en-US" sz="1100" u="none" cap="none" strike="noStrike">
                  <a:solidFill>
                    <a:schemeClr val="dk1"/>
                  </a:solidFill>
                  <a:latin typeface="Inria Sans"/>
                  <a:ea typeface="Inria Sans"/>
                  <a:cs typeface="Inria Sans"/>
                  <a:sym typeface="Inria Sans"/>
                </a:rPr>
                <a:t>(combination of all groups’ unknown data) </a:t>
              </a:r>
              <a:endParaRPr b="0" i="0" sz="1100" u="none" cap="none" strike="noStrike">
                <a:solidFill>
                  <a:schemeClr val="dk1"/>
                </a:solidFill>
                <a:latin typeface="Inria Sans"/>
                <a:ea typeface="Inria Sans"/>
                <a:cs typeface="Inria Sans"/>
                <a:sym typeface="Inria Sans"/>
              </a:endParaRPr>
            </a:p>
          </p:txBody>
        </p:sp>
      </p:grpSp>
      <p:grpSp>
        <p:nvGrpSpPr>
          <p:cNvPr id="297" name="Google Shape;297;p15"/>
          <p:cNvGrpSpPr/>
          <p:nvPr/>
        </p:nvGrpSpPr>
        <p:grpSpPr>
          <a:xfrm>
            <a:off x="0" y="1647189"/>
            <a:ext cx="3478949" cy="3482836"/>
            <a:chOff x="0" y="1189989"/>
            <a:chExt cx="3478949" cy="3482836"/>
          </a:xfrm>
        </p:grpSpPr>
        <p:sp>
          <p:nvSpPr>
            <p:cNvPr id="298" name="Google Shape;298;p15"/>
            <p:cNvSpPr/>
            <p:nvPr/>
          </p:nvSpPr>
          <p:spPr>
            <a:xfrm>
              <a:off x="0" y="1189989"/>
              <a:ext cx="3478949" cy="6690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Saira Semi Condensed"/>
                  <a:ea typeface="Saira Semi Condensed"/>
                  <a:cs typeface="Saira Semi Condensed"/>
                  <a:sym typeface="Saira Semi Condensed"/>
                </a:rPr>
                <a:t>Quarterly Recalibration’s Using </a:t>
              </a:r>
              <a:endParaRPr b="0" i="0" sz="1400" u="none" cap="none" strike="noStrike">
                <a:solidFill>
                  <a:schemeClr val="lt1"/>
                </a:solidFill>
                <a:latin typeface="Saira Semi Condensed"/>
                <a:ea typeface="Saira Semi Condensed"/>
                <a:cs typeface="Saira Semi Condensed"/>
                <a:sym typeface="Saira Semi Condensed"/>
              </a:endParaRPr>
            </a:p>
            <a:p>
              <a:pPr indent="0" lvl="0" marL="0" marR="0" rtl="0" algn="ctr">
                <a:lnSpc>
                  <a:spcPct val="100000"/>
                </a:lnSpc>
                <a:spcBef>
                  <a:spcPts val="0"/>
                </a:spcBef>
                <a:spcAft>
                  <a:spcPts val="0"/>
                </a:spcAft>
                <a:buNone/>
              </a:pPr>
              <a:r>
                <a:rPr b="0" i="0" lang="en-US" sz="1400" u="none" cap="none" strike="noStrike">
                  <a:solidFill>
                    <a:schemeClr val="lt1"/>
                  </a:solidFill>
                  <a:latin typeface="Saira Semi Condensed"/>
                  <a:ea typeface="Saira Semi Condensed"/>
                  <a:cs typeface="Saira Semi Condensed"/>
                  <a:sym typeface="Saira Semi Condensed"/>
                </a:rPr>
                <a:t>CDPHE Methods</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299" name="Google Shape;299;p15"/>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chemeClr val="dk1"/>
                  </a:solidFill>
                  <a:latin typeface="Inria Sans"/>
                  <a:ea typeface="Inria Sans"/>
                  <a:cs typeface="Inria Sans"/>
                  <a:sym typeface="Inria Sans"/>
                </a:rPr>
                <a:t>River Watch Laboratory will recalibrate </a:t>
              </a:r>
              <a:r>
                <a:rPr b="1" i="0" lang="en-US" sz="1200" u="none" cap="none" strike="noStrike">
                  <a:solidFill>
                    <a:schemeClr val="dk1"/>
                  </a:solidFill>
                  <a:latin typeface="Inria Sans"/>
                  <a:ea typeface="Inria Sans"/>
                  <a:cs typeface="Inria Sans"/>
                  <a:sym typeface="Inria Sans"/>
                </a:rPr>
                <a:t>machine lower method detection limits </a:t>
              </a:r>
              <a:r>
                <a:rPr b="0" i="0" lang="en-US" sz="1200" u="none" cap="none" strike="noStrike">
                  <a:solidFill>
                    <a:schemeClr val="dk1"/>
                  </a:solidFill>
                  <a:latin typeface="Inria Sans"/>
                  <a:ea typeface="Inria Sans"/>
                  <a:cs typeface="Inria Sans"/>
                  <a:sym typeface="Inria Sans"/>
                </a:rPr>
                <a:t>(MDL) and </a:t>
              </a:r>
              <a:r>
                <a:rPr b="1" i="0" lang="en-US" sz="1200" u="none" cap="none" strike="noStrike">
                  <a:solidFill>
                    <a:schemeClr val="dk1"/>
                  </a:solidFill>
                  <a:latin typeface="Inria Sans"/>
                  <a:ea typeface="Inria Sans"/>
                  <a:cs typeface="Inria Sans"/>
                  <a:sym typeface="Inria Sans"/>
                </a:rPr>
                <a:t>lower reporting limits</a:t>
              </a:r>
              <a:r>
                <a:rPr b="0" i="0" lang="en-US" sz="1200" u="none" cap="none" strike="noStrike">
                  <a:solidFill>
                    <a:schemeClr val="dk1"/>
                  </a:solidFill>
                  <a:latin typeface="Inria Sans"/>
                  <a:ea typeface="Inria Sans"/>
                  <a:cs typeface="Inria Sans"/>
                  <a:sym typeface="Inria Sans"/>
                </a:rPr>
                <a:t> (LRL) each quarter. Changes are input into analyses machines and the River Watch database. Specific data exports display the </a:t>
              </a:r>
              <a:r>
                <a:rPr b="1" i="0" lang="en-US" sz="1200" u="none" cap="none" strike="noStrike">
                  <a:solidFill>
                    <a:schemeClr val="dk1"/>
                  </a:solidFill>
                  <a:latin typeface="Inria Sans"/>
                  <a:ea typeface="Inria Sans"/>
                  <a:cs typeface="Inria Sans"/>
                  <a:sym typeface="Inria Sans"/>
                </a:rPr>
                <a:t>MDL and LRL for each indicator</a:t>
              </a:r>
              <a:r>
                <a:rPr b="0" i="0" lang="en-US" sz="1200" u="none" cap="none" strike="noStrike">
                  <a:solidFill>
                    <a:schemeClr val="dk1"/>
                  </a:solidFill>
                  <a:latin typeface="Inria Sans"/>
                  <a:ea typeface="Inria Sans"/>
                  <a:cs typeface="Inria Sans"/>
                  <a:sym typeface="Inria Sans"/>
                </a:rPr>
                <a:t>.</a:t>
              </a:r>
              <a:endParaRPr b="0" i="0" sz="1200" u="none" cap="none" strike="noStrike">
                <a:solidFill>
                  <a:schemeClr val="dk1"/>
                </a:solidFill>
                <a:latin typeface="Inria Sans"/>
                <a:ea typeface="Inria Sans"/>
                <a:cs typeface="Inria Sans"/>
                <a:sym typeface="Inria Sans"/>
              </a:endParaRPr>
            </a:p>
          </p:txBody>
        </p:sp>
      </p:grpSp>
      <p:grpSp>
        <p:nvGrpSpPr>
          <p:cNvPr id="300" name="Google Shape;300;p15"/>
          <p:cNvGrpSpPr/>
          <p:nvPr/>
        </p:nvGrpSpPr>
        <p:grpSpPr>
          <a:xfrm>
            <a:off x="2944204" y="1646975"/>
            <a:ext cx="3305700" cy="3483050"/>
            <a:chOff x="2944204" y="1189775"/>
            <a:chExt cx="3305700" cy="3483050"/>
          </a:xfrm>
        </p:grpSpPr>
        <p:sp>
          <p:nvSpPr>
            <p:cNvPr id="301" name="Google Shape;301;p15"/>
            <p:cNvSpPr/>
            <p:nvPr/>
          </p:nvSpPr>
          <p:spPr>
            <a:xfrm>
              <a:off x="2944204" y="1189775"/>
              <a:ext cx="33057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Saira Semi Condensed"/>
                  <a:ea typeface="Saira Semi Condensed"/>
                  <a:cs typeface="Saira Semi Condensed"/>
                  <a:sym typeface="Saira Semi Condensed"/>
                </a:rPr>
                <a:t>Annual Independent Laboratory Splits</a:t>
              </a:r>
              <a:endParaRPr b="0" i="0" sz="1400" u="none" cap="none" strike="noStrike">
                <a:solidFill>
                  <a:schemeClr val="lt1"/>
                </a:solidFill>
                <a:latin typeface="Saira Semi Condensed"/>
                <a:ea typeface="Saira Semi Condensed"/>
                <a:cs typeface="Saira Semi Condensed"/>
                <a:sym typeface="Saira Semi Condensed"/>
              </a:endParaRPr>
            </a:p>
          </p:txBody>
        </p:sp>
        <p:sp>
          <p:nvSpPr>
            <p:cNvPr id="302" name="Google Shape;302;p15"/>
            <p:cNvSpPr txBox="1"/>
            <p:nvPr/>
          </p:nvSpPr>
          <p:spPr>
            <a:xfrm>
              <a:off x="3478948" y="2057125"/>
              <a:ext cx="2545333"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200" u="none" cap="none" strike="noStrike">
                  <a:solidFill>
                    <a:schemeClr val="dk1"/>
                  </a:solidFill>
                  <a:latin typeface="Inria Sans"/>
                  <a:ea typeface="Inria Sans"/>
                  <a:cs typeface="Inria Sans"/>
                  <a:sym typeface="Inria Sans"/>
                </a:rPr>
                <a:t>River Watch will </a:t>
              </a:r>
              <a:r>
                <a:rPr b="1" i="0" lang="en-US" sz="1200" u="none" cap="none" strike="noStrike">
                  <a:solidFill>
                    <a:schemeClr val="dk1"/>
                  </a:solidFill>
                  <a:latin typeface="Inria Sans"/>
                  <a:ea typeface="Inria Sans"/>
                  <a:cs typeface="Inria Sans"/>
                  <a:sym typeface="Inria Sans"/>
                </a:rPr>
                <a:t>split one filtered metal sample and one nutrient sample of a relatively high concentration with an independent lab</a:t>
              </a:r>
              <a:r>
                <a:rPr b="0" i="0" lang="en-US" sz="1200" u="none" cap="none" strike="noStrike">
                  <a:solidFill>
                    <a:schemeClr val="dk1"/>
                  </a:solidFill>
                  <a:latin typeface="Inria Sans"/>
                  <a:ea typeface="Inria Sans"/>
                  <a:cs typeface="Inria Sans"/>
                  <a:sym typeface="Inria Sans"/>
                </a:rPr>
                <a:t> and report those results. When results are comparable, this provides credibility for the program, and if not, RW addresses the differences and makes corrections to reach a sufficient quality.</a:t>
              </a:r>
              <a:endParaRPr b="0" i="0" sz="1200" u="none" cap="none" strike="noStrike">
                <a:solidFill>
                  <a:schemeClr val="dk1"/>
                </a:solidFill>
                <a:latin typeface="Inria Sans"/>
                <a:ea typeface="Inria Sans"/>
                <a:cs typeface="Inria Sans"/>
                <a:sym typeface="Inria San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6"/>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Volunteers’ QA/QC Responsibilities</a:t>
            </a:r>
            <a:endParaRPr/>
          </a:p>
        </p:txBody>
      </p:sp>
      <p:sp>
        <p:nvSpPr>
          <p:cNvPr id="308" name="Google Shape;308;p16"/>
          <p:cNvSpPr txBox="1"/>
          <p:nvPr>
            <p:ph idx="1" type="body"/>
          </p:nvPr>
        </p:nvSpPr>
        <p:spPr>
          <a:xfrm>
            <a:off x="1207850" y="1430148"/>
            <a:ext cx="6728400" cy="30339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317500" lvl="0" marL="457200" rtl="0" algn="l">
              <a:lnSpc>
                <a:spcPct val="100000"/>
              </a:lnSpc>
              <a:spcBef>
                <a:spcPts val="0"/>
              </a:spcBef>
              <a:spcAft>
                <a:spcPts val="0"/>
              </a:spcAft>
              <a:buSzPts val="1400"/>
              <a:buChar char="⬥"/>
            </a:pPr>
            <a:r>
              <a:rPr lang="en-US" sz="1400"/>
              <a:t>Volunteers are the first point of QA/QC with their eyes and ears on the ground, checking results to see if they make sense with what they know, previous results, and local events.</a:t>
            </a:r>
            <a:endParaRPr sz="1400"/>
          </a:p>
          <a:p>
            <a:pPr indent="-228600" lvl="0" marL="457200" rtl="0" algn="l">
              <a:lnSpc>
                <a:spcPct val="100000"/>
              </a:lnSpc>
              <a:spcBef>
                <a:spcPts val="0"/>
              </a:spcBef>
              <a:spcAft>
                <a:spcPts val="0"/>
              </a:spcAft>
              <a:buSzPts val="1800"/>
              <a:buNone/>
            </a:pPr>
            <a:r>
              <a:t/>
            </a:r>
            <a:endParaRPr sz="1400"/>
          </a:p>
          <a:p>
            <a:pPr indent="-317500" lvl="0" marL="457200" rtl="0" algn="l">
              <a:lnSpc>
                <a:spcPct val="150000"/>
              </a:lnSpc>
              <a:spcBef>
                <a:spcPts val="0"/>
              </a:spcBef>
              <a:spcAft>
                <a:spcPts val="0"/>
              </a:spcAft>
              <a:buSzPts val="1400"/>
              <a:buFont typeface="Arial"/>
              <a:buAutoNum type="arabicPeriod"/>
            </a:pPr>
            <a:r>
              <a:rPr lang="en-US" sz="1400"/>
              <a:t>Properly use, care for, and maintain chemicals and equipment</a:t>
            </a:r>
            <a:endParaRPr sz="1400"/>
          </a:p>
          <a:p>
            <a:pPr indent="-317500" lvl="0" marL="457200" rtl="0" algn="l">
              <a:lnSpc>
                <a:spcPct val="150000"/>
              </a:lnSpc>
              <a:spcBef>
                <a:spcPts val="0"/>
              </a:spcBef>
              <a:spcAft>
                <a:spcPts val="0"/>
              </a:spcAft>
              <a:buSzPts val="1400"/>
              <a:buFont typeface="Arial"/>
              <a:buAutoNum type="arabicPeriod"/>
            </a:pPr>
            <a:r>
              <a:rPr lang="en-US" sz="1400"/>
              <a:t>Collect samples at frequency and location according to the RW MOU</a:t>
            </a:r>
            <a:endParaRPr sz="1400"/>
          </a:p>
          <a:p>
            <a:pPr indent="-317500" lvl="0" marL="457200" rtl="0" algn="l">
              <a:lnSpc>
                <a:spcPct val="150000"/>
              </a:lnSpc>
              <a:spcBef>
                <a:spcPts val="0"/>
              </a:spcBef>
              <a:spcAft>
                <a:spcPts val="0"/>
              </a:spcAft>
              <a:buSzPts val="1400"/>
              <a:buFont typeface="Arial"/>
              <a:buAutoNum type="arabicPeriod"/>
            </a:pPr>
            <a:r>
              <a:rPr lang="en-US" sz="1400"/>
              <a:t>Collect blank and duplicate samples</a:t>
            </a:r>
            <a:endParaRPr sz="1400"/>
          </a:p>
          <a:p>
            <a:pPr indent="-317500" lvl="0" marL="457200" rtl="0" algn="l">
              <a:lnSpc>
                <a:spcPct val="150000"/>
              </a:lnSpc>
              <a:spcBef>
                <a:spcPts val="0"/>
              </a:spcBef>
              <a:spcAft>
                <a:spcPts val="0"/>
              </a:spcAft>
              <a:buSzPts val="1400"/>
              <a:buFont typeface="Arial"/>
              <a:buAutoNum type="arabicPeriod"/>
            </a:pPr>
            <a:r>
              <a:rPr lang="en-US" sz="1400"/>
              <a:t>Complete unknown tests at site visits</a:t>
            </a:r>
            <a:endParaRPr sz="1400"/>
          </a:p>
          <a:p>
            <a:pPr indent="-317500" lvl="0" marL="457200" rtl="0" algn="l">
              <a:lnSpc>
                <a:spcPct val="150000"/>
              </a:lnSpc>
              <a:spcBef>
                <a:spcPts val="0"/>
              </a:spcBef>
              <a:spcAft>
                <a:spcPts val="0"/>
              </a:spcAft>
              <a:buSzPts val="1400"/>
              <a:buFont typeface="Arial"/>
              <a:buAutoNum type="arabicPeriod"/>
            </a:pPr>
            <a:r>
              <a:rPr lang="en-US" sz="1400"/>
              <a:t>Record data accurately on data sheets</a:t>
            </a:r>
            <a:endParaRPr sz="1400"/>
          </a:p>
          <a:p>
            <a:pPr indent="-317500" lvl="0" marL="457200" rtl="0" algn="l">
              <a:lnSpc>
                <a:spcPct val="150000"/>
              </a:lnSpc>
              <a:spcBef>
                <a:spcPts val="0"/>
              </a:spcBef>
              <a:spcAft>
                <a:spcPts val="0"/>
              </a:spcAft>
              <a:buSzPts val="1400"/>
              <a:buFont typeface="Arial"/>
              <a:buAutoNum type="arabicPeriod"/>
            </a:pPr>
            <a:r>
              <a:rPr lang="en-US" sz="1400"/>
              <a:t>Keep organized file of your RW records, including hard copies of your data</a:t>
            </a:r>
            <a:endParaRPr sz="1400"/>
          </a:p>
          <a:p>
            <a:pPr indent="-317500" lvl="0" marL="457200" rtl="0" algn="l">
              <a:lnSpc>
                <a:spcPct val="150000"/>
              </a:lnSpc>
              <a:spcBef>
                <a:spcPts val="0"/>
              </a:spcBef>
              <a:spcAft>
                <a:spcPts val="0"/>
              </a:spcAft>
              <a:buSzPts val="1400"/>
              <a:buFont typeface="Arial"/>
              <a:buAutoNum type="arabicPeriod"/>
            </a:pPr>
            <a:r>
              <a:rPr lang="en-US" sz="1400"/>
              <a:t>Ship all samples within prescribed holding times</a:t>
            </a:r>
            <a:endParaRPr sz="1400"/>
          </a:p>
          <a:p>
            <a:pPr indent="-228600" lvl="0" marL="457200" rtl="0" algn="l">
              <a:lnSpc>
                <a:spcPct val="100000"/>
              </a:lnSpc>
              <a:spcBef>
                <a:spcPts val="0"/>
              </a:spcBef>
              <a:spcAft>
                <a:spcPts val="0"/>
              </a:spcAft>
              <a:buSzPts val="1800"/>
              <a:buFont typeface="Arial"/>
              <a:buNone/>
            </a:pPr>
            <a:r>
              <a:t/>
            </a:r>
            <a:endParaRPr sz="1400"/>
          </a:p>
        </p:txBody>
      </p:sp>
      <p:sp>
        <p:nvSpPr>
          <p:cNvPr id="309" name="Google Shape;309;p16"/>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7"/>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Site Visits</a:t>
            </a:r>
            <a:endParaRPr/>
          </a:p>
        </p:txBody>
      </p:sp>
      <p:sp>
        <p:nvSpPr>
          <p:cNvPr id="315" name="Google Shape;315;p17"/>
          <p:cNvSpPr txBox="1"/>
          <p:nvPr>
            <p:ph idx="1" type="body"/>
          </p:nvPr>
        </p:nvSpPr>
        <p:spPr>
          <a:xfrm>
            <a:off x="1207850" y="1430148"/>
            <a:ext cx="5058479" cy="30339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342900" lvl="0" marL="457200" rtl="0" algn="l">
              <a:lnSpc>
                <a:spcPct val="100000"/>
              </a:lnSpc>
              <a:spcBef>
                <a:spcPts val="0"/>
              </a:spcBef>
              <a:spcAft>
                <a:spcPts val="0"/>
              </a:spcAft>
              <a:buSzPts val="1800"/>
              <a:buChar char="⬥"/>
            </a:pPr>
            <a:r>
              <a:rPr lang="en-US" sz="1600"/>
              <a:t>River Watch staff visits each volunteer group at their site once per year. </a:t>
            </a:r>
            <a:endParaRPr/>
          </a:p>
          <a:p>
            <a:pPr indent="-228600" lvl="0" marL="457200" rtl="0" algn="l">
              <a:lnSpc>
                <a:spcPct val="100000"/>
              </a:lnSpc>
              <a:spcBef>
                <a:spcPts val="0"/>
              </a:spcBef>
              <a:spcAft>
                <a:spcPts val="0"/>
              </a:spcAft>
              <a:buSzPts val="1800"/>
              <a:buNone/>
            </a:pPr>
            <a:r>
              <a:t/>
            </a:r>
            <a:endParaRPr b="1" sz="1600"/>
          </a:p>
          <a:p>
            <a:pPr indent="-342900" lvl="0" marL="457200" rtl="0" algn="l">
              <a:lnSpc>
                <a:spcPct val="100000"/>
              </a:lnSpc>
              <a:spcBef>
                <a:spcPts val="0"/>
              </a:spcBef>
              <a:spcAft>
                <a:spcPts val="0"/>
              </a:spcAft>
              <a:buSzPts val="1800"/>
              <a:buChar char="⬥"/>
            </a:pPr>
            <a:r>
              <a:rPr b="1" lang="en-US" sz="1600"/>
              <a:t>Primary Purpose</a:t>
            </a:r>
            <a:r>
              <a:rPr lang="en-US" sz="1600"/>
              <a:t>: to test the equipment, chemicals, and training of volunteers, as well as their skills at performing the alkalinity, hardness, DO, and pH tests</a:t>
            </a:r>
            <a:endParaRPr/>
          </a:p>
          <a:p>
            <a:pPr indent="-342900" lvl="0" marL="457200" rtl="0" algn="l">
              <a:lnSpc>
                <a:spcPct val="100000"/>
              </a:lnSpc>
              <a:spcBef>
                <a:spcPts val="0"/>
              </a:spcBef>
              <a:spcAft>
                <a:spcPts val="0"/>
              </a:spcAft>
              <a:buSzPts val="1800"/>
              <a:buChar char="⬥"/>
            </a:pPr>
            <a:r>
              <a:rPr b="1" lang="en-US" sz="1600"/>
              <a:t>Secondary Purpose</a:t>
            </a:r>
            <a:r>
              <a:rPr lang="en-US" sz="1600"/>
              <a:t>: to update as necessary sample collection and analyses methods in person</a:t>
            </a:r>
            <a:endParaRPr/>
          </a:p>
          <a:p>
            <a:pPr indent="-342900" lvl="0" marL="457200" rtl="0" algn="l">
              <a:lnSpc>
                <a:spcPct val="100000"/>
              </a:lnSpc>
              <a:spcBef>
                <a:spcPts val="0"/>
              </a:spcBef>
              <a:spcAft>
                <a:spcPts val="0"/>
              </a:spcAft>
              <a:buSzPts val="1800"/>
              <a:buChar char="⬥"/>
            </a:pPr>
            <a:r>
              <a:rPr lang="en-US" sz="1600"/>
              <a:t>Successful site visits </a:t>
            </a:r>
            <a:r>
              <a:rPr b="1" lang="en-US" sz="1600"/>
              <a:t>certifies the group’s data </a:t>
            </a:r>
            <a:r>
              <a:rPr lang="en-US" sz="1600"/>
              <a:t>for the year.</a:t>
            </a:r>
            <a:endParaRPr/>
          </a:p>
          <a:p>
            <a:pPr indent="-342900" lvl="0" marL="457200" rtl="0" algn="l">
              <a:lnSpc>
                <a:spcPct val="100000"/>
              </a:lnSpc>
              <a:spcBef>
                <a:spcPts val="0"/>
              </a:spcBef>
              <a:spcAft>
                <a:spcPts val="0"/>
              </a:spcAft>
              <a:buSzPts val="1800"/>
              <a:buChar char="⬥"/>
            </a:pPr>
            <a:r>
              <a:rPr lang="en-US" sz="1600"/>
              <a:t>Staff will also answer questions, replenish supplies, pick up samples, and connect with volunteers.</a:t>
            </a:r>
            <a:endParaRPr sz="1600"/>
          </a:p>
        </p:txBody>
      </p:sp>
      <p:sp>
        <p:nvSpPr>
          <p:cNvPr id="316" name="Google Shape;316;p17"/>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317" name="Google Shape;317;p17"/>
          <p:cNvPicPr preferRelativeResize="0"/>
          <p:nvPr/>
        </p:nvPicPr>
        <p:blipFill rotWithShape="1">
          <a:blip r:embed="rId3">
            <a:alphaModFix/>
          </a:blip>
          <a:srcRect b="0" l="0" r="0" t="0"/>
          <a:stretch/>
        </p:blipFill>
        <p:spPr>
          <a:xfrm>
            <a:off x="6451401" y="1487915"/>
            <a:ext cx="2188774" cy="2918365"/>
          </a:xfrm>
          <a:prstGeom prst="hexagon">
            <a:avLst>
              <a:gd fmla="val 25093" name="adj"/>
              <a:gd fmla="val 115470" name="vf"/>
            </a:avLst>
          </a:prstGeom>
          <a:noFill/>
          <a:ln cap="flat" cmpd="sng" w="76200">
            <a:solidFill>
              <a:schemeClr val="accent4"/>
            </a:solidFill>
            <a:prstDash val="solid"/>
            <a:miter lim="8000"/>
            <a:headEnd len="sm" w="sm" type="none"/>
            <a:tailEnd len="sm" w="sm" type="none"/>
          </a:ln>
          <a:effectLst>
            <a:outerShdw blurRad="357188" rotWithShape="0" algn="bl" dir="5400000" dist="76200">
              <a:schemeClr val="lt1">
                <a:alpha val="49803"/>
              </a:scheme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type="title"/>
          </p:nvPr>
        </p:nvSpPr>
        <p:spPr>
          <a:xfrm>
            <a:off x="1207850" y="855500"/>
            <a:ext cx="3608400" cy="3513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US" sz="3000"/>
              <a:t>Quality Assurance and Quality Control</a:t>
            </a:r>
            <a:endParaRPr sz="3000"/>
          </a:p>
        </p:txBody>
      </p:sp>
      <p:sp>
        <p:nvSpPr>
          <p:cNvPr id="152" name="Google Shape;152;p2"/>
          <p:cNvSpPr txBox="1"/>
          <p:nvPr>
            <p:ph idx="1" type="body"/>
          </p:nvPr>
        </p:nvSpPr>
        <p:spPr>
          <a:xfrm>
            <a:off x="1207849" y="1989074"/>
            <a:ext cx="3785492" cy="3002025"/>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342900" lvl="0" marL="342900" rtl="0" algn="l">
              <a:lnSpc>
                <a:spcPct val="100000"/>
              </a:lnSpc>
              <a:spcBef>
                <a:spcPts val="0"/>
              </a:spcBef>
              <a:spcAft>
                <a:spcPts val="0"/>
              </a:spcAft>
              <a:buSzPts val="1800"/>
              <a:buChar char="⬥"/>
            </a:pPr>
            <a:r>
              <a:rPr b="1" lang="en-US" sz="1600"/>
              <a:t>Definition: </a:t>
            </a:r>
            <a:r>
              <a:rPr lang="en-US" sz="1600"/>
              <a:t>QA/QC ensures that River Watch is of a consistent and high quality. </a:t>
            </a:r>
            <a:endParaRPr/>
          </a:p>
          <a:p>
            <a:pPr indent="-342900" lvl="0" marL="342900" rtl="0" algn="l">
              <a:lnSpc>
                <a:spcPct val="100000"/>
              </a:lnSpc>
              <a:spcBef>
                <a:spcPts val="600"/>
              </a:spcBef>
              <a:spcAft>
                <a:spcPts val="0"/>
              </a:spcAft>
              <a:buSzPts val="1800"/>
              <a:buChar char="⬥"/>
            </a:pPr>
            <a:r>
              <a:rPr b="1" lang="en-US" sz="1600"/>
              <a:t>Colorado Department of Public Health and Environment (CDPHE) </a:t>
            </a:r>
            <a:r>
              <a:rPr lang="en-US" sz="1600"/>
              <a:t>is the primary user of RW data, so RW follows CDPHE field and lab methods.</a:t>
            </a:r>
            <a:endParaRPr/>
          </a:p>
          <a:p>
            <a:pPr indent="-342900" lvl="0" marL="342900" rtl="0" algn="l">
              <a:lnSpc>
                <a:spcPct val="100000"/>
              </a:lnSpc>
              <a:spcBef>
                <a:spcPts val="600"/>
              </a:spcBef>
              <a:spcAft>
                <a:spcPts val="0"/>
              </a:spcAft>
              <a:buSzPts val="1800"/>
              <a:buChar char="⬥"/>
            </a:pPr>
            <a:r>
              <a:rPr b="1" lang="en-US" sz="1600"/>
              <a:t>The Colorado Water Quality Control Commission </a:t>
            </a:r>
            <a:r>
              <a:rPr lang="en-US" sz="1600"/>
              <a:t>also uses this data to implement the Clean Water Act in Colorado.</a:t>
            </a:r>
            <a:endParaRPr sz="1600"/>
          </a:p>
          <a:p>
            <a:pPr indent="-228600" lvl="0" marL="342900" rtl="0" algn="l">
              <a:lnSpc>
                <a:spcPct val="100000"/>
              </a:lnSpc>
              <a:spcBef>
                <a:spcPts val="600"/>
              </a:spcBef>
              <a:spcAft>
                <a:spcPts val="600"/>
              </a:spcAft>
              <a:buSzPts val="1800"/>
              <a:buNone/>
            </a:pPr>
            <a:r>
              <a:t/>
            </a:r>
            <a:endParaRPr sz="2000"/>
          </a:p>
        </p:txBody>
      </p:sp>
      <p:sp>
        <p:nvSpPr>
          <p:cNvPr id="153" name="Google Shape;153;p2"/>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54" name="Google Shape;154;p2"/>
          <p:cNvPicPr preferRelativeResize="0"/>
          <p:nvPr/>
        </p:nvPicPr>
        <p:blipFill rotWithShape="1">
          <a:blip r:embed="rId3">
            <a:alphaModFix/>
          </a:blip>
          <a:srcRect b="18836" l="-25001" r="15963" t="18849"/>
          <a:stretch/>
        </p:blipFill>
        <p:spPr>
          <a:xfrm rot="-5400000">
            <a:off x="5158800" y="767525"/>
            <a:ext cx="4209600" cy="3608400"/>
          </a:xfrm>
          <a:prstGeom prst="hexagon">
            <a:avLst>
              <a:gd fmla="val 25093" name="adj"/>
              <a:gd fmla="val 115470" name="vf"/>
            </a:avLst>
          </a:prstGeom>
          <a:noFill/>
          <a:ln cap="flat" cmpd="sng" w="76200">
            <a:solidFill>
              <a:schemeClr val="accent4"/>
            </a:solidFill>
            <a:prstDash val="solid"/>
            <a:miter lim="8000"/>
            <a:headEnd len="sm" w="sm" type="none"/>
            <a:tailEnd len="sm" w="sm" type="none"/>
          </a:ln>
          <a:effectLst>
            <a:outerShdw blurRad="357188" rotWithShape="0" algn="bl" dir="5400000" dist="76200">
              <a:schemeClr val="lt1">
                <a:alpha val="49803"/>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
          <p:cNvSpPr txBox="1"/>
          <p:nvPr>
            <p:ph idx="1" type="body"/>
          </p:nvPr>
        </p:nvSpPr>
        <p:spPr>
          <a:xfrm>
            <a:off x="1843479" y="1388450"/>
            <a:ext cx="5642050" cy="30426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ctr">
              <a:lnSpc>
                <a:spcPct val="100000"/>
              </a:lnSpc>
              <a:spcBef>
                <a:spcPts val="0"/>
              </a:spcBef>
              <a:spcAft>
                <a:spcPts val="0"/>
              </a:spcAft>
              <a:buSzPts val="3200"/>
              <a:buNone/>
            </a:pPr>
            <a:r>
              <a:rPr b="1" lang="en-US" sz="2400"/>
              <a:t>Standard Operating Procedure (SOPs)</a:t>
            </a:r>
            <a:endParaRPr b="1" sz="2400"/>
          </a:p>
          <a:p>
            <a:pPr indent="-254000" lvl="0" marL="342900" rtl="0" algn="ctr">
              <a:lnSpc>
                <a:spcPct val="100000"/>
              </a:lnSpc>
              <a:spcBef>
                <a:spcPts val="600"/>
              </a:spcBef>
              <a:spcAft>
                <a:spcPts val="0"/>
              </a:spcAft>
              <a:buSzPts val="1800"/>
              <a:buFont typeface="Inria Sans"/>
              <a:buChar char="-"/>
            </a:pPr>
            <a:r>
              <a:rPr lang="en-US" sz="1800"/>
              <a:t>Provide formative evaluation</a:t>
            </a:r>
            <a:endParaRPr sz="1800"/>
          </a:p>
          <a:p>
            <a:pPr indent="-254000" lvl="0" marL="342900" rtl="0" algn="ctr">
              <a:lnSpc>
                <a:spcPct val="100000"/>
              </a:lnSpc>
              <a:spcBef>
                <a:spcPts val="600"/>
              </a:spcBef>
              <a:spcAft>
                <a:spcPts val="0"/>
              </a:spcAft>
              <a:buSzPts val="1800"/>
              <a:buFont typeface="Inria Sans"/>
              <a:buChar char="-"/>
            </a:pPr>
            <a:r>
              <a:rPr lang="en-US" sz="1800"/>
              <a:t>Provide the appropriate formality and rigor to achieve data quality objectives</a:t>
            </a:r>
            <a:endParaRPr sz="1800"/>
          </a:p>
          <a:p>
            <a:pPr indent="-254000" lvl="0" marL="342900" rtl="0" algn="ctr">
              <a:lnSpc>
                <a:spcPct val="100000"/>
              </a:lnSpc>
              <a:spcBef>
                <a:spcPts val="600"/>
              </a:spcBef>
              <a:spcAft>
                <a:spcPts val="0"/>
              </a:spcAft>
              <a:buSzPts val="1800"/>
              <a:buFont typeface="Inria Sans"/>
              <a:buChar char="-"/>
            </a:pPr>
            <a:r>
              <a:rPr lang="en-US" sz="1800"/>
              <a:t>Serve as the instructions to implement all tasks, workflows, and processes in the River Watch program</a:t>
            </a:r>
            <a:endParaRPr sz="1800"/>
          </a:p>
          <a:p>
            <a:pPr indent="-254000" lvl="0" marL="342900" rtl="0" algn="ctr">
              <a:lnSpc>
                <a:spcPct val="100000"/>
              </a:lnSpc>
              <a:spcBef>
                <a:spcPts val="600"/>
              </a:spcBef>
              <a:spcAft>
                <a:spcPts val="0"/>
              </a:spcAft>
              <a:buSzPts val="1800"/>
              <a:buFont typeface="Inria Sans"/>
              <a:buChar char="-"/>
            </a:pPr>
            <a:r>
              <a:rPr lang="en-US" sz="1800"/>
              <a:t>Include the Sample Plan and Quality Assurance Manual</a:t>
            </a:r>
            <a:endParaRPr sz="1800"/>
          </a:p>
          <a:p>
            <a:pPr indent="0" lvl="0" marL="0" rtl="0" algn="ctr">
              <a:lnSpc>
                <a:spcPct val="100000"/>
              </a:lnSpc>
              <a:spcBef>
                <a:spcPts val="600"/>
              </a:spcBef>
              <a:spcAft>
                <a:spcPts val="0"/>
              </a:spcAft>
              <a:buSzPts val="3200"/>
              <a:buNone/>
            </a:pPr>
            <a:r>
              <a:t/>
            </a:r>
            <a:endParaRPr sz="1800"/>
          </a:p>
          <a:p>
            <a:pPr indent="0" lvl="0" marL="0" rtl="0" algn="ctr">
              <a:lnSpc>
                <a:spcPct val="100000"/>
              </a:lnSpc>
              <a:spcBef>
                <a:spcPts val="600"/>
              </a:spcBef>
              <a:spcAft>
                <a:spcPts val="600"/>
              </a:spcAft>
              <a:buSzPts val="3200"/>
              <a:buNone/>
            </a:pPr>
            <a:r>
              <a:t/>
            </a:r>
            <a:endParaRPr sz="1800"/>
          </a:p>
        </p:txBody>
      </p:sp>
      <p:sp>
        <p:nvSpPr>
          <p:cNvPr id="160" name="Google Shape;160;p3"/>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61" name="Google Shape;161;p3"/>
          <p:cNvSpPr/>
          <p:nvPr/>
        </p:nvSpPr>
        <p:spPr>
          <a:xfrm>
            <a:off x="4321038" y="654423"/>
            <a:ext cx="493009" cy="502023"/>
          </a:xfrm>
          <a:prstGeom prst="downArrow">
            <a:avLst>
              <a:gd fmla="val 50000" name="adj1"/>
              <a:gd fmla="val 50000" name="adj2"/>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
          <p:cNvSpPr txBox="1"/>
          <p:nvPr>
            <p:ph type="title"/>
          </p:nvPr>
        </p:nvSpPr>
        <p:spPr>
          <a:xfrm>
            <a:off x="1207849" y="855506"/>
            <a:ext cx="7353445"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Standard Operating Procedures (SOPs)</a:t>
            </a:r>
            <a:endParaRPr/>
          </a:p>
        </p:txBody>
      </p:sp>
      <p:sp>
        <p:nvSpPr>
          <p:cNvPr id="167" name="Google Shape;167;p4"/>
          <p:cNvSpPr txBox="1"/>
          <p:nvPr>
            <p:ph idx="1" type="body"/>
          </p:nvPr>
        </p:nvSpPr>
        <p:spPr>
          <a:xfrm>
            <a:off x="1207775" y="1430150"/>
            <a:ext cx="3318900" cy="32658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101600" rtl="0" algn="l">
              <a:lnSpc>
                <a:spcPct val="100000"/>
              </a:lnSpc>
              <a:spcBef>
                <a:spcPts val="0"/>
              </a:spcBef>
              <a:spcAft>
                <a:spcPts val="0"/>
              </a:spcAft>
              <a:buSzPts val="2000"/>
              <a:buNone/>
            </a:pPr>
            <a:r>
              <a:rPr b="1" lang="en-US"/>
              <a:t>Quality Assurance Project Plan </a:t>
            </a:r>
            <a:endParaRPr/>
          </a:p>
          <a:p>
            <a:pPr indent="0" lvl="0" marL="101600" rtl="0" algn="l">
              <a:lnSpc>
                <a:spcPct val="100000"/>
              </a:lnSpc>
              <a:spcBef>
                <a:spcPts val="0"/>
              </a:spcBef>
              <a:spcAft>
                <a:spcPts val="0"/>
              </a:spcAft>
              <a:buSzPts val="2000"/>
              <a:buNone/>
            </a:pPr>
            <a:r>
              <a:rPr b="1" lang="en-US"/>
              <a:t>(QAPP or QA/QC Plan)</a:t>
            </a:r>
            <a:endParaRPr/>
          </a:p>
          <a:p>
            <a:pPr indent="-228600" lvl="0" marL="457200" rtl="0" algn="l">
              <a:lnSpc>
                <a:spcPct val="100000"/>
              </a:lnSpc>
              <a:spcBef>
                <a:spcPts val="0"/>
              </a:spcBef>
              <a:spcAft>
                <a:spcPts val="0"/>
              </a:spcAft>
              <a:buSzPts val="2000"/>
              <a:buNone/>
            </a:pPr>
            <a:r>
              <a:t/>
            </a:r>
            <a:endParaRPr sz="1400"/>
          </a:p>
          <a:p>
            <a:pPr indent="-355600" lvl="0" marL="457200" rtl="0" algn="l">
              <a:lnSpc>
                <a:spcPct val="100000"/>
              </a:lnSpc>
              <a:spcBef>
                <a:spcPts val="0"/>
              </a:spcBef>
              <a:spcAft>
                <a:spcPts val="0"/>
              </a:spcAft>
              <a:buSzPts val="2000"/>
              <a:buChar char="⬥"/>
            </a:pPr>
            <a:r>
              <a:rPr b="1" lang="en-US" sz="1400"/>
              <a:t>Standardizes River Watch methods, protocols, and procedures </a:t>
            </a:r>
            <a:endParaRPr/>
          </a:p>
          <a:p>
            <a:pPr indent="-355600" lvl="0" marL="457200" rtl="0" algn="l">
              <a:lnSpc>
                <a:spcPct val="100000"/>
              </a:lnSpc>
              <a:spcBef>
                <a:spcPts val="0"/>
              </a:spcBef>
              <a:spcAft>
                <a:spcPts val="0"/>
              </a:spcAft>
              <a:buSzPts val="2000"/>
              <a:buChar char="⬥"/>
            </a:pPr>
            <a:r>
              <a:rPr lang="en-US" sz="1400"/>
              <a:t>Takes into account the purpose, data use, and targeted data users from the Study Design </a:t>
            </a:r>
            <a:r>
              <a:rPr b="1" lang="en-US" sz="1400"/>
              <a:t>and lays out workflow standards</a:t>
            </a:r>
            <a:r>
              <a:rPr lang="en-US" sz="1400"/>
              <a:t> that will generate sufficient quality data</a:t>
            </a:r>
            <a:endParaRPr/>
          </a:p>
          <a:p>
            <a:pPr indent="-355600" lvl="0" marL="457200" rtl="0" algn="l">
              <a:lnSpc>
                <a:spcPct val="100000"/>
              </a:lnSpc>
              <a:spcBef>
                <a:spcPts val="0"/>
              </a:spcBef>
              <a:spcAft>
                <a:spcPts val="0"/>
              </a:spcAft>
              <a:buSzPts val="2000"/>
              <a:buChar char="⬥"/>
            </a:pPr>
            <a:r>
              <a:rPr lang="en-US" sz="1400"/>
              <a:t>Establishes how River Watch is going to produce data of specified quality</a:t>
            </a:r>
            <a:endParaRPr/>
          </a:p>
        </p:txBody>
      </p:sp>
      <p:sp>
        <p:nvSpPr>
          <p:cNvPr id="168" name="Google Shape;168;p4"/>
          <p:cNvSpPr txBox="1"/>
          <p:nvPr>
            <p:ph idx="2" type="body"/>
          </p:nvPr>
        </p:nvSpPr>
        <p:spPr>
          <a:xfrm>
            <a:off x="4792474" y="1430150"/>
            <a:ext cx="3604500" cy="32658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101600" rtl="0" algn="l">
              <a:lnSpc>
                <a:spcPct val="100000"/>
              </a:lnSpc>
              <a:spcBef>
                <a:spcPts val="0"/>
              </a:spcBef>
              <a:spcAft>
                <a:spcPts val="0"/>
              </a:spcAft>
              <a:buSzPts val="2000"/>
              <a:buNone/>
            </a:pPr>
            <a:r>
              <a:rPr b="1" lang="en-US"/>
              <a:t>Quality Assurance Manual (QAM)</a:t>
            </a:r>
            <a:endParaRPr/>
          </a:p>
          <a:p>
            <a:pPr indent="-228600" lvl="0" marL="457200" rtl="0" algn="l">
              <a:lnSpc>
                <a:spcPct val="100000"/>
              </a:lnSpc>
              <a:spcBef>
                <a:spcPts val="0"/>
              </a:spcBef>
              <a:spcAft>
                <a:spcPts val="0"/>
              </a:spcAft>
              <a:buSzPts val="2000"/>
              <a:buNone/>
            </a:pPr>
            <a:r>
              <a:t/>
            </a:r>
            <a:endParaRPr sz="1400"/>
          </a:p>
          <a:p>
            <a:pPr indent="-355600" lvl="0" marL="457200" rtl="0" algn="l">
              <a:lnSpc>
                <a:spcPct val="100000"/>
              </a:lnSpc>
              <a:spcBef>
                <a:spcPts val="0"/>
              </a:spcBef>
              <a:spcAft>
                <a:spcPts val="0"/>
              </a:spcAft>
              <a:buSzPts val="2000"/>
              <a:buChar char="⬥"/>
            </a:pPr>
            <a:r>
              <a:rPr b="1" lang="en-US" sz="1400"/>
              <a:t>Contains the SOPs </a:t>
            </a:r>
            <a:r>
              <a:rPr lang="en-US" sz="1400"/>
              <a:t>(instructions) that the entire lab follows to run tests on River Watch samples</a:t>
            </a:r>
            <a:endParaRPr/>
          </a:p>
          <a:p>
            <a:pPr indent="-355600" lvl="0" marL="457200" rtl="0" algn="l">
              <a:lnSpc>
                <a:spcPct val="100000"/>
              </a:lnSpc>
              <a:spcBef>
                <a:spcPts val="0"/>
              </a:spcBef>
              <a:spcAft>
                <a:spcPts val="0"/>
              </a:spcAft>
              <a:buSzPts val="2000"/>
              <a:buChar char="⬥"/>
            </a:pPr>
            <a:r>
              <a:rPr b="1" lang="en-US" sz="1400"/>
              <a:t>Guides the overall quality of data </a:t>
            </a:r>
            <a:r>
              <a:rPr lang="en-US" sz="1400"/>
              <a:t>produced in the CO Parks and Wildlife lab</a:t>
            </a:r>
            <a:endParaRPr/>
          </a:p>
          <a:p>
            <a:pPr indent="-355600" lvl="0" marL="457200" rtl="0" algn="l">
              <a:lnSpc>
                <a:spcPct val="100000"/>
              </a:lnSpc>
              <a:spcBef>
                <a:spcPts val="0"/>
              </a:spcBef>
              <a:spcAft>
                <a:spcPts val="0"/>
              </a:spcAft>
              <a:buSzPts val="2000"/>
              <a:buChar char="⬥"/>
            </a:pPr>
            <a:r>
              <a:rPr lang="en-US" sz="1400"/>
              <a:t>Identifies a </a:t>
            </a:r>
            <a:r>
              <a:rPr b="1" lang="en-US" sz="1400"/>
              <a:t>Quality Control Officer </a:t>
            </a:r>
            <a:r>
              <a:rPr lang="en-US" sz="1400"/>
              <a:t>that makes sure the SOPs are followed properly</a:t>
            </a:r>
            <a:endParaRPr/>
          </a:p>
          <a:p>
            <a:pPr indent="-355600" lvl="0" marL="457200" rtl="0" algn="l">
              <a:lnSpc>
                <a:spcPct val="100000"/>
              </a:lnSpc>
              <a:spcBef>
                <a:spcPts val="0"/>
              </a:spcBef>
              <a:spcAft>
                <a:spcPts val="0"/>
              </a:spcAft>
              <a:buSzPts val="2000"/>
              <a:buChar char="⬥"/>
            </a:pPr>
            <a:r>
              <a:rPr lang="en-US" sz="1400"/>
              <a:t>Covers training, how to handle chemicals, analytical machine operation, and other safety guidelines</a:t>
            </a:r>
            <a:endParaRPr/>
          </a:p>
        </p:txBody>
      </p:sp>
      <p:sp>
        <p:nvSpPr>
          <p:cNvPr id="169" name="Google Shape;169;p4"/>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ph type="title"/>
          </p:nvPr>
        </p:nvSpPr>
        <p:spPr>
          <a:xfrm>
            <a:off x="1207850" y="855506"/>
            <a:ext cx="7299656"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Purpose of the QA/QC Plan</a:t>
            </a:r>
            <a:endParaRPr/>
          </a:p>
        </p:txBody>
      </p:sp>
      <p:sp>
        <p:nvSpPr>
          <p:cNvPr id="175" name="Google Shape;175;p5"/>
          <p:cNvSpPr txBox="1"/>
          <p:nvPr>
            <p:ph idx="1" type="body"/>
          </p:nvPr>
        </p:nvSpPr>
        <p:spPr>
          <a:xfrm>
            <a:off x="1207850" y="1430148"/>
            <a:ext cx="6728400" cy="30339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228600" lvl="0" marL="342900" rtl="0" algn="l">
              <a:lnSpc>
                <a:spcPct val="100000"/>
              </a:lnSpc>
              <a:spcBef>
                <a:spcPts val="0"/>
              </a:spcBef>
              <a:spcAft>
                <a:spcPts val="0"/>
              </a:spcAft>
              <a:buSzPts val="1800"/>
              <a:buAutoNum type="arabicPeriod"/>
            </a:pPr>
            <a:r>
              <a:rPr b="1" lang="en-US" sz="1600"/>
              <a:t>Guides all staff </a:t>
            </a:r>
            <a:r>
              <a:rPr lang="en-US" sz="1600"/>
              <a:t>on how to complete their role in the field, laboratory and data management in a consistent, accurate, precise, reproducible and comparable manner.</a:t>
            </a:r>
            <a:endParaRPr/>
          </a:p>
          <a:p>
            <a:pPr indent="-228600" lvl="0" marL="342900" rtl="0" algn="l">
              <a:lnSpc>
                <a:spcPct val="100000"/>
              </a:lnSpc>
              <a:spcBef>
                <a:spcPts val="0"/>
              </a:spcBef>
              <a:spcAft>
                <a:spcPts val="0"/>
              </a:spcAft>
              <a:buSzPts val="1800"/>
              <a:buAutoNum type="arabicPeriod"/>
            </a:pPr>
            <a:r>
              <a:rPr b="1" lang="en-US" sz="1600"/>
              <a:t>Communicates to others </a:t>
            </a:r>
            <a:r>
              <a:rPr lang="en-US" sz="1600"/>
              <a:t>the quality of the data, making the data of “known quality.”</a:t>
            </a:r>
            <a:endParaRPr/>
          </a:p>
          <a:p>
            <a:pPr indent="-228600" lvl="0" marL="342900" rtl="0" algn="l">
              <a:lnSpc>
                <a:spcPct val="100000"/>
              </a:lnSpc>
              <a:spcBef>
                <a:spcPts val="0"/>
              </a:spcBef>
              <a:spcAft>
                <a:spcPts val="0"/>
              </a:spcAft>
              <a:buSzPts val="1800"/>
              <a:buAutoNum type="arabicPeriod"/>
            </a:pPr>
            <a:r>
              <a:rPr b="1" lang="en-US" sz="1600"/>
              <a:t>Allows any data user to determine if the data can be used for the same purpose and questions</a:t>
            </a:r>
            <a:r>
              <a:rPr lang="en-US" sz="1600"/>
              <a:t>, or other purposes with integrity. Ensures data is an asset and can be used multiple times.</a:t>
            </a:r>
            <a:endParaRPr/>
          </a:p>
          <a:p>
            <a:pPr indent="-228600" lvl="0" marL="342900" rtl="0" algn="l">
              <a:lnSpc>
                <a:spcPct val="100000"/>
              </a:lnSpc>
              <a:spcBef>
                <a:spcPts val="0"/>
              </a:spcBef>
              <a:spcAft>
                <a:spcPts val="0"/>
              </a:spcAft>
              <a:buSzPts val="1800"/>
              <a:buAutoNum type="arabicPeriod"/>
            </a:pPr>
            <a:r>
              <a:rPr b="1" lang="en-US" sz="1600"/>
              <a:t>Provides a common lexicon and communication </a:t>
            </a:r>
            <a:r>
              <a:rPr lang="en-US" sz="1600"/>
              <a:t>to combine data responsibly from multiple sources. Documenting the quality of data collected and being transparent about the quality and methods to achieve that quality is what makes data an asset. </a:t>
            </a:r>
            <a:endParaRPr/>
          </a:p>
          <a:p>
            <a:pPr indent="0" lvl="0" marL="114300" rtl="0" algn="l">
              <a:lnSpc>
                <a:spcPct val="100000"/>
              </a:lnSpc>
              <a:spcBef>
                <a:spcPts val="0"/>
              </a:spcBef>
              <a:spcAft>
                <a:spcPts val="0"/>
              </a:spcAft>
              <a:buSzPts val="1800"/>
              <a:buNone/>
            </a:pPr>
            <a:r>
              <a:t/>
            </a:r>
            <a:endParaRPr sz="1200"/>
          </a:p>
        </p:txBody>
      </p:sp>
      <p:sp>
        <p:nvSpPr>
          <p:cNvPr id="176" name="Google Shape;176;p5"/>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6"/>
          <p:cNvSpPr txBox="1"/>
          <p:nvPr>
            <p:ph idx="1" type="body"/>
          </p:nvPr>
        </p:nvSpPr>
        <p:spPr>
          <a:xfrm>
            <a:off x="1207850" y="2299726"/>
            <a:ext cx="3143700" cy="32658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b="1" lang="en-US"/>
              <a:t>Formative Evaluation:</a:t>
            </a:r>
            <a:endParaRPr b="1"/>
          </a:p>
          <a:p>
            <a:pPr indent="0" lvl="0" marL="0" rtl="0" algn="l">
              <a:lnSpc>
                <a:spcPct val="100000"/>
              </a:lnSpc>
              <a:spcBef>
                <a:spcPts val="600"/>
              </a:spcBef>
              <a:spcAft>
                <a:spcPts val="600"/>
              </a:spcAft>
              <a:buSzPts val="2000"/>
              <a:buNone/>
            </a:pPr>
            <a:r>
              <a:rPr lang="en-US"/>
              <a:t>Assessing individual workflows or tasks, such as sample collection, processing, or specific analyses</a:t>
            </a:r>
            <a:endParaRPr/>
          </a:p>
        </p:txBody>
      </p:sp>
      <p:sp>
        <p:nvSpPr>
          <p:cNvPr id="182" name="Google Shape;182;p6"/>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Evaluation of Monitoring Programs</a:t>
            </a:r>
            <a:endParaRPr/>
          </a:p>
        </p:txBody>
      </p:sp>
      <p:sp>
        <p:nvSpPr>
          <p:cNvPr id="183" name="Google Shape;183;p6"/>
          <p:cNvSpPr txBox="1"/>
          <p:nvPr>
            <p:ph idx="2" type="body"/>
          </p:nvPr>
        </p:nvSpPr>
        <p:spPr>
          <a:xfrm>
            <a:off x="4792564" y="2299726"/>
            <a:ext cx="3143700" cy="32658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b="1" lang="en-US"/>
              <a:t>Summative Evaluation:</a:t>
            </a:r>
            <a:endParaRPr b="1"/>
          </a:p>
          <a:p>
            <a:pPr indent="0" lvl="0" marL="0" rtl="0" algn="l">
              <a:lnSpc>
                <a:spcPct val="100000"/>
              </a:lnSpc>
              <a:spcBef>
                <a:spcPts val="600"/>
              </a:spcBef>
              <a:spcAft>
                <a:spcPts val="600"/>
              </a:spcAft>
              <a:buSzPts val="2000"/>
              <a:buNone/>
            </a:pPr>
            <a:r>
              <a:rPr lang="en-US"/>
              <a:t>Assessing the overall monitoring program as a system</a:t>
            </a:r>
            <a:endParaRPr/>
          </a:p>
        </p:txBody>
      </p:sp>
      <p:sp>
        <p:nvSpPr>
          <p:cNvPr id="184" name="Google Shape;184;p6"/>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85" name="Google Shape;185;p6"/>
          <p:cNvSpPr txBox="1"/>
          <p:nvPr/>
        </p:nvSpPr>
        <p:spPr>
          <a:xfrm>
            <a:off x="1207850" y="1579976"/>
            <a:ext cx="4425596" cy="607412"/>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4"/>
              </a:buClr>
              <a:buSzPts val="2000"/>
              <a:buFont typeface="Inria Sans"/>
              <a:buNone/>
            </a:pPr>
            <a:r>
              <a:rPr b="0" i="0" lang="en-US" sz="1400" u="none" cap="none" strike="noStrike">
                <a:solidFill>
                  <a:schemeClr val="dk1"/>
                </a:solidFill>
                <a:latin typeface="Inria Sans"/>
                <a:ea typeface="Inria Sans"/>
                <a:cs typeface="Inria Sans"/>
                <a:sym typeface="Inria Sans"/>
              </a:rPr>
              <a:t>River Watch uses its QA/QC plan to evaluates its water quality monitoring program in two ways: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7"/>
          <p:cNvSpPr txBox="1"/>
          <p:nvPr>
            <p:ph type="title"/>
          </p:nvPr>
        </p:nvSpPr>
        <p:spPr>
          <a:xfrm>
            <a:off x="1207849" y="855506"/>
            <a:ext cx="7432326"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Examples of Questions River Watch Asks to Evaluate Itself</a:t>
            </a:r>
            <a:endParaRPr/>
          </a:p>
        </p:txBody>
      </p:sp>
      <p:sp>
        <p:nvSpPr>
          <p:cNvPr id="191" name="Google Shape;191;p7"/>
          <p:cNvSpPr txBox="1"/>
          <p:nvPr>
            <p:ph idx="1" type="body"/>
          </p:nvPr>
        </p:nvSpPr>
        <p:spPr>
          <a:xfrm>
            <a:off x="1207849" y="1760400"/>
            <a:ext cx="2085900" cy="13365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a:t>Formative:</a:t>
            </a:r>
            <a:endParaRPr b="1"/>
          </a:p>
          <a:p>
            <a:pPr indent="0" lvl="0" marL="0" rtl="0" algn="l">
              <a:lnSpc>
                <a:spcPct val="100000"/>
              </a:lnSpc>
              <a:spcBef>
                <a:spcPts val="600"/>
              </a:spcBef>
              <a:spcAft>
                <a:spcPts val="600"/>
              </a:spcAft>
              <a:buSzPts val="1800"/>
              <a:buNone/>
            </a:pPr>
            <a:r>
              <a:rPr lang="en-US" sz="1200"/>
              <a:t>Were our instructions clear, and did they help volunteers achieve desired results?</a:t>
            </a:r>
            <a:endParaRPr sz="1200"/>
          </a:p>
        </p:txBody>
      </p:sp>
      <p:sp>
        <p:nvSpPr>
          <p:cNvPr id="192" name="Google Shape;192;p7"/>
          <p:cNvSpPr txBox="1"/>
          <p:nvPr>
            <p:ph idx="2" type="body"/>
          </p:nvPr>
        </p:nvSpPr>
        <p:spPr>
          <a:xfrm>
            <a:off x="3512974" y="1760400"/>
            <a:ext cx="2085900" cy="13365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1"/>
          </a:p>
          <a:p>
            <a:pPr indent="0" lvl="0" marL="0" rtl="0" algn="l">
              <a:lnSpc>
                <a:spcPct val="100000"/>
              </a:lnSpc>
              <a:spcBef>
                <a:spcPts val="600"/>
              </a:spcBef>
              <a:spcAft>
                <a:spcPts val="600"/>
              </a:spcAft>
              <a:buSzPts val="1800"/>
              <a:buNone/>
            </a:pPr>
            <a:r>
              <a:rPr lang="en-US" sz="1200"/>
              <a:t>Do volunteers understand what is required of them for each water quality test?</a:t>
            </a:r>
            <a:endParaRPr sz="1200"/>
          </a:p>
        </p:txBody>
      </p:sp>
      <p:sp>
        <p:nvSpPr>
          <p:cNvPr id="193" name="Google Shape;193;p7"/>
          <p:cNvSpPr txBox="1"/>
          <p:nvPr>
            <p:ph idx="3" type="body"/>
          </p:nvPr>
        </p:nvSpPr>
        <p:spPr>
          <a:xfrm>
            <a:off x="5818100" y="1760400"/>
            <a:ext cx="2085900" cy="13365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1"/>
          </a:p>
          <a:p>
            <a:pPr indent="0" lvl="0" marL="0" rtl="0" algn="l">
              <a:lnSpc>
                <a:spcPct val="100000"/>
              </a:lnSpc>
              <a:spcBef>
                <a:spcPts val="600"/>
              </a:spcBef>
              <a:spcAft>
                <a:spcPts val="0"/>
              </a:spcAft>
              <a:buSzPts val="1800"/>
              <a:buNone/>
            </a:pPr>
            <a:r>
              <a:rPr lang="en-US" sz="1200"/>
              <a:t>If the volunteer fails the unknown pH test at a site visit, what is the problem, and how can we correct it?</a:t>
            </a:r>
            <a:endParaRPr sz="1200"/>
          </a:p>
          <a:p>
            <a:pPr indent="0" lvl="0" marL="0" rtl="0" algn="l">
              <a:lnSpc>
                <a:spcPct val="100000"/>
              </a:lnSpc>
              <a:spcBef>
                <a:spcPts val="600"/>
              </a:spcBef>
              <a:spcAft>
                <a:spcPts val="600"/>
              </a:spcAft>
              <a:buSzPts val="1800"/>
              <a:buNone/>
            </a:pPr>
            <a:r>
              <a:t/>
            </a:r>
            <a:endParaRPr sz="1200"/>
          </a:p>
        </p:txBody>
      </p:sp>
      <p:sp>
        <p:nvSpPr>
          <p:cNvPr id="194" name="Google Shape;194;p7"/>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95" name="Google Shape;195;p7"/>
          <p:cNvSpPr txBox="1"/>
          <p:nvPr>
            <p:ph idx="1" type="body"/>
          </p:nvPr>
        </p:nvSpPr>
        <p:spPr>
          <a:xfrm>
            <a:off x="1223924" y="3249300"/>
            <a:ext cx="2085900" cy="13365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a:t>Summative:</a:t>
            </a:r>
            <a:endParaRPr b="1"/>
          </a:p>
          <a:p>
            <a:pPr indent="0" lvl="0" marL="0" rtl="0" algn="l">
              <a:lnSpc>
                <a:spcPct val="100000"/>
              </a:lnSpc>
              <a:spcBef>
                <a:spcPts val="600"/>
              </a:spcBef>
              <a:spcAft>
                <a:spcPts val="600"/>
              </a:spcAft>
              <a:buSzPts val="1800"/>
              <a:buNone/>
            </a:pPr>
            <a:r>
              <a:rPr lang="en-US" sz="1200"/>
              <a:t>Is River Watch able to answer our monitoring questions using the data we collect?</a:t>
            </a:r>
            <a:endParaRPr sz="1200"/>
          </a:p>
        </p:txBody>
      </p:sp>
      <p:sp>
        <p:nvSpPr>
          <p:cNvPr id="196" name="Google Shape;196;p7"/>
          <p:cNvSpPr txBox="1"/>
          <p:nvPr>
            <p:ph idx="2" type="body"/>
          </p:nvPr>
        </p:nvSpPr>
        <p:spPr>
          <a:xfrm>
            <a:off x="3529049" y="3249300"/>
            <a:ext cx="2085900" cy="13365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1"/>
          </a:p>
          <a:p>
            <a:pPr indent="0" lvl="0" marL="0" rtl="0" algn="l">
              <a:lnSpc>
                <a:spcPct val="100000"/>
              </a:lnSpc>
              <a:spcBef>
                <a:spcPts val="600"/>
              </a:spcBef>
              <a:spcAft>
                <a:spcPts val="600"/>
              </a:spcAft>
              <a:buSzPts val="1800"/>
              <a:buNone/>
            </a:pPr>
            <a:r>
              <a:rPr lang="en-US" sz="1200"/>
              <a:t>Is the data being used effectively to create change and to impact water quality decisions?</a:t>
            </a:r>
            <a:endParaRPr sz="1200"/>
          </a:p>
        </p:txBody>
      </p:sp>
      <p:sp>
        <p:nvSpPr>
          <p:cNvPr id="197" name="Google Shape;197;p7"/>
          <p:cNvSpPr txBox="1"/>
          <p:nvPr>
            <p:ph idx="3" type="body"/>
          </p:nvPr>
        </p:nvSpPr>
        <p:spPr>
          <a:xfrm>
            <a:off x="5834175" y="3249300"/>
            <a:ext cx="2085900" cy="13365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1"/>
          </a:p>
          <a:p>
            <a:pPr indent="0" lvl="0" marL="0" rtl="0" algn="l">
              <a:lnSpc>
                <a:spcPct val="100000"/>
              </a:lnSpc>
              <a:spcBef>
                <a:spcPts val="600"/>
              </a:spcBef>
              <a:spcAft>
                <a:spcPts val="0"/>
              </a:spcAft>
              <a:buSzPts val="1800"/>
              <a:buNone/>
            </a:pPr>
            <a:r>
              <a:rPr lang="en-US" sz="1200"/>
              <a:t>How long are volunteers staying in the River Watch program? Has training been effective?</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ph type="title"/>
          </p:nvPr>
        </p:nvSpPr>
        <p:spPr>
          <a:xfrm>
            <a:off x="1207849" y="855506"/>
            <a:ext cx="7012785"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Essential Elements of the QA/QC Plan</a:t>
            </a:r>
            <a:endParaRPr/>
          </a:p>
        </p:txBody>
      </p:sp>
      <p:sp>
        <p:nvSpPr>
          <p:cNvPr id="203" name="Google Shape;203;p8"/>
          <p:cNvSpPr txBox="1"/>
          <p:nvPr>
            <p:ph idx="1" type="body"/>
          </p:nvPr>
        </p:nvSpPr>
        <p:spPr>
          <a:xfrm>
            <a:off x="1207850" y="1582550"/>
            <a:ext cx="2085900" cy="30372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a:t>Precision</a:t>
            </a:r>
            <a:endParaRPr b="1"/>
          </a:p>
          <a:p>
            <a:pPr indent="0" lvl="0" marL="0" rtl="0" algn="l">
              <a:lnSpc>
                <a:spcPct val="100000"/>
              </a:lnSpc>
              <a:spcBef>
                <a:spcPts val="600"/>
              </a:spcBef>
              <a:spcAft>
                <a:spcPts val="600"/>
              </a:spcAft>
              <a:buSzPts val="1800"/>
              <a:buNone/>
            </a:pPr>
            <a:r>
              <a:rPr lang="en-US"/>
              <a:t>Ensures analyses can be repeated with similar results each time within an acceptable margin of error. </a:t>
            </a:r>
            <a:r>
              <a:rPr lang="en-US" u="sng"/>
              <a:t>Repetition</a:t>
            </a:r>
            <a:r>
              <a:rPr lang="en-US"/>
              <a:t> and </a:t>
            </a:r>
            <a:r>
              <a:rPr lang="en-US" u="sng"/>
              <a:t>consistency</a:t>
            </a:r>
            <a:r>
              <a:rPr lang="en-US"/>
              <a:t> are key.</a:t>
            </a:r>
            <a:endParaRPr/>
          </a:p>
        </p:txBody>
      </p:sp>
      <p:sp>
        <p:nvSpPr>
          <p:cNvPr id="204" name="Google Shape;204;p8"/>
          <p:cNvSpPr txBox="1"/>
          <p:nvPr>
            <p:ph idx="2" type="body"/>
          </p:nvPr>
        </p:nvSpPr>
        <p:spPr>
          <a:xfrm>
            <a:off x="3512976" y="1582550"/>
            <a:ext cx="2085900" cy="30372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a:t>Accuracy</a:t>
            </a:r>
            <a:endParaRPr b="1"/>
          </a:p>
          <a:p>
            <a:pPr indent="0" lvl="0" marL="0" rtl="0" algn="l">
              <a:lnSpc>
                <a:spcPct val="100000"/>
              </a:lnSpc>
              <a:spcBef>
                <a:spcPts val="600"/>
              </a:spcBef>
              <a:spcAft>
                <a:spcPts val="600"/>
              </a:spcAft>
              <a:buSzPts val="1800"/>
              <a:buNone/>
            </a:pPr>
            <a:r>
              <a:rPr lang="en-US" sz="1600"/>
              <a:t>Refers to how close a measurement is to the true value. Once a method (e.g. testing pH with a  pH meter) provides acceptable results, it can be tested routinely with a known sample for its accuracy.</a:t>
            </a:r>
            <a:endParaRPr sz="1600"/>
          </a:p>
        </p:txBody>
      </p:sp>
      <p:sp>
        <p:nvSpPr>
          <p:cNvPr id="205" name="Google Shape;205;p8"/>
          <p:cNvSpPr txBox="1"/>
          <p:nvPr>
            <p:ph idx="3" type="body"/>
          </p:nvPr>
        </p:nvSpPr>
        <p:spPr>
          <a:xfrm>
            <a:off x="5818102" y="1582550"/>
            <a:ext cx="2085900" cy="3037200"/>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a:t>Reproducibility and Comparability</a:t>
            </a:r>
            <a:endParaRPr b="1"/>
          </a:p>
          <a:p>
            <a:pPr indent="0" lvl="0" marL="0" rtl="0" algn="l">
              <a:lnSpc>
                <a:spcPct val="100000"/>
              </a:lnSpc>
              <a:spcBef>
                <a:spcPts val="600"/>
              </a:spcBef>
              <a:spcAft>
                <a:spcPts val="0"/>
              </a:spcAft>
              <a:buSzPts val="1800"/>
              <a:buNone/>
            </a:pPr>
            <a:r>
              <a:rPr lang="en-US" sz="1600" u="sng"/>
              <a:t>Reproducibility</a:t>
            </a:r>
            <a:r>
              <a:rPr lang="en-US" sz="1600"/>
              <a:t> is concerned with the ability of a data result to be consistently reproduced or be reliable time after time. </a:t>
            </a:r>
            <a:r>
              <a:rPr lang="en-US" sz="1600" u="sng"/>
              <a:t>Comparability</a:t>
            </a:r>
            <a:r>
              <a:rPr lang="en-US" sz="1600"/>
              <a:t> focuses on the ability of a result to be compared with other data or criteria. </a:t>
            </a:r>
            <a:endParaRPr sz="1600"/>
          </a:p>
        </p:txBody>
      </p:sp>
      <p:sp>
        <p:nvSpPr>
          <p:cNvPr id="206" name="Google Shape;206;p8"/>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07" name="Google Shape;207;p8"/>
          <p:cNvPicPr preferRelativeResize="0"/>
          <p:nvPr/>
        </p:nvPicPr>
        <p:blipFill rotWithShape="1">
          <a:blip r:embed="rId3">
            <a:alphaModFix/>
          </a:blip>
          <a:srcRect b="0" l="0" r="0" t="0"/>
          <a:stretch/>
        </p:blipFill>
        <p:spPr>
          <a:xfrm>
            <a:off x="4682550" y="4267630"/>
            <a:ext cx="606510" cy="6363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US"/>
              <a:t>Strategies to Produce Data of Sufficient Quality</a:t>
            </a:r>
            <a:endParaRPr/>
          </a:p>
        </p:txBody>
      </p:sp>
      <p:sp>
        <p:nvSpPr>
          <p:cNvPr id="213" name="Google Shape;213;p9"/>
          <p:cNvSpPr txBox="1"/>
          <p:nvPr>
            <p:ph idx="1" type="body"/>
          </p:nvPr>
        </p:nvSpPr>
        <p:spPr>
          <a:xfrm>
            <a:off x="1207773" y="1694328"/>
            <a:ext cx="6600485" cy="3001621"/>
          </a:xfrm>
          <a:prstGeom prst="rect">
            <a:avLst/>
          </a:prstGeom>
          <a:noFill/>
          <a:ln>
            <a:noFill/>
          </a:ln>
          <a:effectLst>
            <a:outerShdw blurRad="42863" rotWithShape="0" algn="bl" dir="5400000" dist="9525">
              <a:schemeClr val="lt1">
                <a:alpha val="24705"/>
              </a:schemeClr>
            </a:outerShdw>
          </a:effectLst>
        </p:spPr>
        <p:txBody>
          <a:bodyPr anchorCtr="0" anchor="t" bIns="0" lIns="0" spcFirstLastPara="1" rIns="0" wrap="square" tIns="0">
            <a:noAutofit/>
          </a:bodyPr>
          <a:lstStyle/>
          <a:p>
            <a:pPr indent="-457200" lvl="0" marL="558800" rtl="0" algn="l">
              <a:lnSpc>
                <a:spcPct val="100000"/>
              </a:lnSpc>
              <a:spcBef>
                <a:spcPts val="0"/>
              </a:spcBef>
              <a:spcAft>
                <a:spcPts val="0"/>
              </a:spcAft>
              <a:buSzPts val="2000"/>
              <a:buFont typeface="Arial"/>
              <a:buAutoNum type="arabicPeriod"/>
            </a:pPr>
            <a:r>
              <a:rPr lang="en-US"/>
              <a:t>RW volunteers make choices that align with the best method that produces the Study Design’s desired data quality.</a:t>
            </a:r>
            <a:endParaRPr/>
          </a:p>
          <a:p>
            <a:pPr indent="-330200" lvl="0" marL="558800" rtl="0" algn="l">
              <a:lnSpc>
                <a:spcPct val="100000"/>
              </a:lnSpc>
              <a:spcBef>
                <a:spcPts val="0"/>
              </a:spcBef>
              <a:spcAft>
                <a:spcPts val="0"/>
              </a:spcAft>
              <a:buSzPts val="2000"/>
              <a:buFont typeface="Arial"/>
              <a:buNone/>
            </a:pPr>
            <a:r>
              <a:t/>
            </a:r>
            <a:endParaRPr/>
          </a:p>
          <a:p>
            <a:pPr indent="-457200" lvl="0" marL="558800" rtl="0" algn="l">
              <a:lnSpc>
                <a:spcPct val="100000"/>
              </a:lnSpc>
              <a:spcBef>
                <a:spcPts val="0"/>
              </a:spcBef>
              <a:spcAft>
                <a:spcPts val="0"/>
              </a:spcAft>
              <a:buSzPts val="2000"/>
              <a:buFont typeface="Arial"/>
              <a:buAutoNum type="arabicPeriod"/>
            </a:pPr>
            <a:r>
              <a:rPr lang="en-US"/>
              <a:t>Sufficient checks and balances must be in place to discover errors, sample contamination, and data that doesn’t meet desired quality. The checks can remove or qualify this data.</a:t>
            </a:r>
            <a:endParaRPr/>
          </a:p>
        </p:txBody>
      </p:sp>
      <p:sp>
        <p:nvSpPr>
          <p:cNvPr id="214" name="Google Shape;214;p9"/>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Landmark, Johanna</dc:creator>
</cp:coreProperties>
</file>