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Josefin Sans"/>
      <p:regular r:id="rId28"/>
      <p:bold r:id="rId29"/>
      <p:italic r:id="rId30"/>
      <p:boldItalic r:id="rId31"/>
    </p:embeddedFont>
    <p:embeddedFont>
      <p:font typeface="Fira Sans Condensed"/>
      <p:regular r:id="rId32"/>
      <p:bold r:id="rId33"/>
      <p:italic r:id="rId34"/>
      <p:boldItalic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9AA0A6"/>
          </p15:clr>
        </p15:guide>
        <p15:guide id="2" pos="2880">
          <p15:clr>
            <a:srgbClr val="9AA0A6"/>
          </p15:clr>
        </p15:guide>
      </p15:sldGuideLst>
    </p:ext>
    <p:ext uri="GoogleSlidesCustomDataVersion2">
      <go:slidesCustomData xmlns:go="http://customooxmlschemas.google.com/" r:id="rId40" roundtripDataSignature="AMtx7mhZYmiaySwIgjqyUUn+VDYVMtnz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JosefinSans-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JosefinSans-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JosefinSans-boldItalic.fntdata"/><Relationship Id="rId30" Type="http://schemas.openxmlformats.org/officeDocument/2006/relationships/font" Target="fonts/JosefinSans-italic.fntdata"/><Relationship Id="rId11" Type="http://schemas.openxmlformats.org/officeDocument/2006/relationships/slide" Target="slides/slide6.xml"/><Relationship Id="rId33" Type="http://schemas.openxmlformats.org/officeDocument/2006/relationships/font" Target="fonts/FiraSansCondensed-bold.fntdata"/><Relationship Id="rId10" Type="http://schemas.openxmlformats.org/officeDocument/2006/relationships/slide" Target="slides/slide5.xml"/><Relationship Id="rId32" Type="http://schemas.openxmlformats.org/officeDocument/2006/relationships/font" Target="fonts/FiraSansCondensed-regular.fntdata"/><Relationship Id="rId13" Type="http://schemas.openxmlformats.org/officeDocument/2006/relationships/slide" Target="slides/slide8.xml"/><Relationship Id="rId35" Type="http://schemas.openxmlformats.org/officeDocument/2006/relationships/font" Target="fonts/FiraSansCondensed-boldItalic.fntdata"/><Relationship Id="rId12" Type="http://schemas.openxmlformats.org/officeDocument/2006/relationships/slide" Target="slides/slide7.xml"/><Relationship Id="rId34" Type="http://schemas.openxmlformats.org/officeDocument/2006/relationships/font" Target="fonts/FiraSansCondensed-italic.fntdata"/><Relationship Id="rId15" Type="http://schemas.openxmlformats.org/officeDocument/2006/relationships/slide" Target="slides/slide10.xml"/><Relationship Id="rId37" Type="http://schemas.openxmlformats.org/officeDocument/2006/relationships/font" Target="fonts/OpenSans-bold.fntdata"/><Relationship Id="rId14" Type="http://schemas.openxmlformats.org/officeDocument/2006/relationships/slide" Target="slides/slide9.xml"/><Relationship Id="rId36" Type="http://schemas.openxmlformats.org/officeDocument/2006/relationships/font" Target="fonts/OpenSans-regular.fntdata"/><Relationship Id="rId17" Type="http://schemas.openxmlformats.org/officeDocument/2006/relationships/slide" Target="slides/slide12.xml"/><Relationship Id="rId39" Type="http://schemas.openxmlformats.org/officeDocument/2006/relationships/font" Target="fonts/OpenSans-boldItalic.fntdata"/><Relationship Id="rId16" Type="http://schemas.openxmlformats.org/officeDocument/2006/relationships/slide" Target="slides/slide11.xml"/><Relationship Id="rId38" Type="http://schemas.openxmlformats.org/officeDocument/2006/relationships/font" Target="fonts/OpenSans-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3" name="Google Shape;34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8" name="Google Shape;40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5" name="Google Shape;43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3" name="Google Shape;44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0" name="Google Shape;45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7" name="Google Shape;45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4" name="Google Shape;46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2" name="Google Shape;47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9" name="Google Shape;47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5" name="Google Shape;48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3" name="Google Shape;493;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8" name="Google Shape;37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5" name="Google Shape;38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4" name="Google Shape;39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1" name="Google Shape;40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4"/>
          <p:cNvSpPr txBox="1"/>
          <p:nvPr>
            <p:ph type="ctrTitle"/>
          </p:nvPr>
        </p:nvSpPr>
        <p:spPr>
          <a:xfrm>
            <a:off x="678600" y="1484550"/>
            <a:ext cx="7787100" cy="2086500"/>
          </a:xfrm>
          <a:prstGeom prst="rect">
            <a:avLst/>
          </a:prstGeom>
          <a:noFill/>
          <a:ln>
            <a:noFill/>
          </a:ln>
        </p:spPr>
        <p:txBody>
          <a:bodyPr anchorCtr="0" anchor="ctr" bIns="91425" lIns="91425" spcFirstLastPara="1" rIns="91425" wrap="square" tIns="91425">
            <a:noAutofit/>
          </a:bodyPr>
          <a:lstStyle>
            <a:lvl1pPr lvl="0" algn="ctr">
              <a:lnSpc>
                <a:spcPct val="125000"/>
              </a:lnSpc>
              <a:spcBef>
                <a:spcPts val="0"/>
              </a:spcBef>
              <a:spcAft>
                <a:spcPts val="0"/>
              </a:spcAft>
              <a:buSzPts val="5200"/>
              <a:buNone/>
              <a:defRPr sz="5500">
                <a:solidFill>
                  <a:schemeClr val="dk1"/>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 name="Google Shape;10;p24"/>
          <p:cNvSpPr txBox="1"/>
          <p:nvPr>
            <p:ph idx="1" type="subTitle"/>
          </p:nvPr>
        </p:nvSpPr>
        <p:spPr>
          <a:xfrm>
            <a:off x="2547575" y="3466725"/>
            <a:ext cx="4048800" cy="382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 name="Google Shape;11;p24"/>
          <p:cNvSpPr/>
          <p:nvPr/>
        </p:nvSpPr>
        <p:spPr>
          <a:xfrm rot="5400000">
            <a:off x="-1867025" y="1013175"/>
            <a:ext cx="4814046" cy="1710367"/>
          </a:xfrm>
          <a:custGeom>
            <a:rect b="b" l="l" r="r" t="t"/>
            <a:pathLst>
              <a:path extrusionOk="0" h="61524" w="143993">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4"/>
          <p:cNvSpPr/>
          <p:nvPr/>
        </p:nvSpPr>
        <p:spPr>
          <a:xfrm rot="10800000">
            <a:off x="-229260" y="3396805"/>
            <a:ext cx="3675485" cy="1893812"/>
          </a:xfrm>
          <a:custGeom>
            <a:rect b="b" l="l" r="r" t="t"/>
            <a:pathLst>
              <a:path extrusionOk="0" h="36451" w="64695">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4"/>
          <p:cNvSpPr/>
          <p:nvPr/>
        </p:nvSpPr>
        <p:spPr>
          <a:xfrm flipH="1" rot="-315040">
            <a:off x="-236345" y="4475012"/>
            <a:ext cx="2114446" cy="997085"/>
          </a:xfrm>
          <a:custGeom>
            <a:rect b="b" l="l" r="r" t="t"/>
            <a:pathLst>
              <a:path extrusionOk="0" h="23502" w="49839">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4"/>
          <p:cNvSpPr/>
          <p:nvPr/>
        </p:nvSpPr>
        <p:spPr>
          <a:xfrm>
            <a:off x="3282713" y="4769113"/>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4"/>
          <p:cNvSpPr/>
          <p:nvPr/>
        </p:nvSpPr>
        <p:spPr>
          <a:xfrm>
            <a:off x="927300" y="4210275"/>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4"/>
          <p:cNvSpPr/>
          <p:nvPr/>
        </p:nvSpPr>
        <p:spPr>
          <a:xfrm>
            <a:off x="55488" y="2908263"/>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4"/>
          <p:cNvSpPr/>
          <p:nvPr/>
        </p:nvSpPr>
        <p:spPr>
          <a:xfrm>
            <a:off x="4257175" y="4901838"/>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4"/>
          <p:cNvSpPr/>
          <p:nvPr/>
        </p:nvSpPr>
        <p:spPr>
          <a:xfrm>
            <a:off x="1559288" y="3910538"/>
            <a:ext cx="98400" cy="987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4"/>
          <p:cNvSpPr/>
          <p:nvPr/>
        </p:nvSpPr>
        <p:spPr>
          <a:xfrm rot="-5400000">
            <a:off x="6110254" y="2527892"/>
            <a:ext cx="4814046" cy="1710367"/>
          </a:xfrm>
          <a:custGeom>
            <a:rect b="b" l="l" r="r" t="t"/>
            <a:pathLst>
              <a:path extrusionOk="0" h="61524" w="143993">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4"/>
          <p:cNvSpPr/>
          <p:nvPr/>
        </p:nvSpPr>
        <p:spPr>
          <a:xfrm>
            <a:off x="5744675" y="-169359"/>
            <a:ext cx="3627772" cy="1869298"/>
          </a:xfrm>
          <a:custGeom>
            <a:rect b="b" l="l" r="r" t="t"/>
            <a:pathLst>
              <a:path extrusionOk="0" h="36451" w="64695">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4"/>
          <p:cNvSpPr/>
          <p:nvPr/>
        </p:nvSpPr>
        <p:spPr>
          <a:xfrm flipH="1" rot="10484934">
            <a:off x="7292455" y="-348495"/>
            <a:ext cx="2087045" cy="984164"/>
          </a:xfrm>
          <a:custGeom>
            <a:rect b="b" l="l" r="r" t="t"/>
            <a:pathLst>
              <a:path extrusionOk="0" h="23502" w="49839">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4"/>
          <p:cNvSpPr/>
          <p:nvPr/>
        </p:nvSpPr>
        <p:spPr>
          <a:xfrm rot="10800000">
            <a:off x="5634813" y="207921"/>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4"/>
          <p:cNvSpPr/>
          <p:nvPr/>
        </p:nvSpPr>
        <p:spPr>
          <a:xfrm rot="10800000">
            <a:off x="7750600" y="1024809"/>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4"/>
          <p:cNvSpPr/>
          <p:nvPr/>
        </p:nvSpPr>
        <p:spPr>
          <a:xfrm rot="10800000">
            <a:off x="8980488" y="1939771"/>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24"/>
          <p:cNvSpPr/>
          <p:nvPr/>
        </p:nvSpPr>
        <p:spPr>
          <a:xfrm rot="10800000">
            <a:off x="4725450" y="139996"/>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CUSTOM_46">
    <p:spTree>
      <p:nvGrpSpPr>
        <p:cNvPr id="160" name="Shape 160"/>
        <p:cNvGrpSpPr/>
        <p:nvPr/>
      </p:nvGrpSpPr>
      <p:grpSpPr>
        <a:xfrm>
          <a:off x="0" y="0"/>
          <a:ext cx="0" cy="0"/>
          <a:chOff x="0" y="0"/>
          <a:chExt cx="0" cy="0"/>
        </a:xfrm>
      </p:grpSpPr>
      <p:sp>
        <p:nvSpPr>
          <p:cNvPr id="161" name="Google Shape;161;p33"/>
          <p:cNvSpPr/>
          <p:nvPr/>
        </p:nvSpPr>
        <p:spPr>
          <a:xfrm flipH="1" rot="10800000">
            <a:off x="-34948" y="4374909"/>
            <a:ext cx="2505013" cy="768740"/>
          </a:xfrm>
          <a:custGeom>
            <a:rect b="b" l="l" r="r" t="t"/>
            <a:pathLst>
              <a:path extrusionOk="0" h="92815" w="299106">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33"/>
          <p:cNvSpPr/>
          <p:nvPr/>
        </p:nvSpPr>
        <p:spPr>
          <a:xfrm flipH="1">
            <a:off x="6142736" y="0"/>
            <a:ext cx="2594745" cy="684511"/>
          </a:xfrm>
          <a:custGeom>
            <a:rect b="b" l="l" r="r" t="t"/>
            <a:pathLst>
              <a:path extrusionOk="0" h="92815" w="299106">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33"/>
          <p:cNvSpPr/>
          <p:nvPr/>
        </p:nvSpPr>
        <p:spPr>
          <a:xfrm>
            <a:off x="6632383" y="0"/>
            <a:ext cx="3779755" cy="936000"/>
          </a:xfrm>
          <a:custGeom>
            <a:rect b="b" l="l" r="r" t="t"/>
            <a:pathLst>
              <a:path extrusionOk="0" h="107710" w="295582">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33"/>
          <p:cNvSpPr/>
          <p:nvPr/>
        </p:nvSpPr>
        <p:spPr>
          <a:xfrm flipH="1">
            <a:off x="-5" y="4269850"/>
            <a:ext cx="2018280" cy="873809"/>
          </a:xfrm>
          <a:custGeom>
            <a:rect b="b" l="l" r="r" t="t"/>
            <a:pathLst>
              <a:path extrusionOk="0" h="154588" w="285673">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33"/>
          <p:cNvSpPr/>
          <p:nvPr/>
        </p:nvSpPr>
        <p:spPr>
          <a:xfrm>
            <a:off x="-1" y="4269786"/>
            <a:ext cx="1717924" cy="873594"/>
          </a:xfrm>
          <a:custGeom>
            <a:rect b="b" l="l" r="r" t="t"/>
            <a:pathLst>
              <a:path extrusionOk="0" h="196093" w="305002">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33"/>
          <p:cNvSpPr/>
          <p:nvPr/>
        </p:nvSpPr>
        <p:spPr>
          <a:xfrm flipH="1">
            <a:off x="6962402" y="0"/>
            <a:ext cx="2594826" cy="822238"/>
          </a:xfrm>
          <a:custGeom>
            <a:rect b="b" l="l" r="r" t="t"/>
            <a:pathLst>
              <a:path extrusionOk="0" h="130204" w="294198">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33"/>
          <p:cNvSpPr/>
          <p:nvPr/>
        </p:nvSpPr>
        <p:spPr>
          <a:xfrm flipH="1" rot="9281215">
            <a:off x="6963797" y="4203731"/>
            <a:ext cx="2228124" cy="918929"/>
          </a:xfrm>
          <a:custGeom>
            <a:rect b="b" l="l" r="r" t="t"/>
            <a:pathLst>
              <a:path extrusionOk="0" h="61867" w="246008">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33"/>
          <p:cNvSpPr/>
          <p:nvPr/>
        </p:nvSpPr>
        <p:spPr>
          <a:xfrm flipH="1" rot="9280772">
            <a:off x="6019538" y="4396562"/>
            <a:ext cx="3782980" cy="1428824"/>
          </a:xfrm>
          <a:custGeom>
            <a:rect b="b" l="l" r="r" t="t"/>
            <a:pathLst>
              <a:path extrusionOk="0" h="61984" w="264364">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33"/>
          <p:cNvSpPr/>
          <p:nvPr/>
        </p:nvSpPr>
        <p:spPr>
          <a:xfrm rot="9281383">
            <a:off x="6014037" y="3898835"/>
            <a:ext cx="4264746" cy="1843807"/>
          </a:xfrm>
          <a:custGeom>
            <a:rect b="b" l="l" r="r" t="t"/>
            <a:pathLst>
              <a:path extrusionOk="0" h="53519" w="264337">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33"/>
          <p:cNvSpPr/>
          <p:nvPr/>
        </p:nvSpPr>
        <p:spPr>
          <a:xfrm flipH="1" rot="10800000">
            <a:off x="-874529" y="63632"/>
            <a:ext cx="2443246" cy="939991"/>
          </a:xfrm>
          <a:custGeom>
            <a:rect b="b" l="l" r="r" t="t"/>
            <a:pathLst>
              <a:path extrusionOk="0" h="76391" w="283357">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33"/>
          <p:cNvSpPr/>
          <p:nvPr/>
        </p:nvSpPr>
        <p:spPr>
          <a:xfrm rot="9367883">
            <a:off x="-1140979" y="-338044"/>
            <a:ext cx="3153951" cy="1121150"/>
          </a:xfrm>
          <a:custGeom>
            <a:rect b="b" l="l" r="r" t="t"/>
            <a:pathLst>
              <a:path extrusionOk="0" h="43920" w="264364">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33"/>
          <p:cNvSpPr/>
          <p:nvPr/>
        </p:nvSpPr>
        <p:spPr>
          <a:xfrm flipH="1" rot="9944222">
            <a:off x="-1677309" y="-294645"/>
            <a:ext cx="3605366" cy="1194753"/>
          </a:xfrm>
          <a:custGeom>
            <a:rect b="b" l="l" r="r" t="t"/>
            <a:pathLst>
              <a:path extrusionOk="0" h="40820" w="264364">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33"/>
          <p:cNvSpPr txBox="1"/>
          <p:nvPr>
            <p:ph type="title"/>
          </p:nvPr>
        </p:nvSpPr>
        <p:spPr>
          <a:xfrm>
            <a:off x="2550000" y="3290249"/>
            <a:ext cx="4044000" cy="49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160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74" name="Google Shape;174;p33"/>
          <p:cNvSpPr txBox="1"/>
          <p:nvPr>
            <p:ph idx="1" type="subTitle"/>
          </p:nvPr>
        </p:nvSpPr>
        <p:spPr>
          <a:xfrm>
            <a:off x="2250150" y="1355551"/>
            <a:ext cx="4643700" cy="1692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4"/>
              </a:buClr>
              <a:buSzPts val="2400"/>
              <a:buNone/>
              <a:defRPr sz="2400"/>
            </a:lvl1pPr>
            <a:lvl2pPr lvl="1" algn="ctr">
              <a:lnSpc>
                <a:spcPct val="115000"/>
              </a:lnSpc>
              <a:spcBef>
                <a:spcPts val="1600"/>
              </a:spcBef>
              <a:spcAft>
                <a:spcPts val="0"/>
              </a:spcAft>
              <a:buSzPts val="2400"/>
              <a:buNone/>
              <a:defRPr sz="2400"/>
            </a:lvl2pPr>
            <a:lvl3pPr lvl="2" algn="ctr">
              <a:lnSpc>
                <a:spcPct val="115000"/>
              </a:lnSpc>
              <a:spcBef>
                <a:spcPts val="1600"/>
              </a:spcBef>
              <a:spcAft>
                <a:spcPts val="0"/>
              </a:spcAft>
              <a:buSzPts val="2400"/>
              <a:buNone/>
              <a:defRPr sz="2400"/>
            </a:lvl3pPr>
            <a:lvl4pPr lvl="3" algn="ctr">
              <a:lnSpc>
                <a:spcPct val="115000"/>
              </a:lnSpc>
              <a:spcBef>
                <a:spcPts val="1600"/>
              </a:spcBef>
              <a:spcAft>
                <a:spcPts val="0"/>
              </a:spcAft>
              <a:buSzPts val="2400"/>
              <a:buNone/>
              <a:defRPr sz="2400"/>
            </a:lvl4pPr>
            <a:lvl5pPr lvl="4" algn="ctr">
              <a:lnSpc>
                <a:spcPct val="115000"/>
              </a:lnSpc>
              <a:spcBef>
                <a:spcPts val="1600"/>
              </a:spcBef>
              <a:spcAft>
                <a:spcPts val="0"/>
              </a:spcAft>
              <a:buSzPts val="2400"/>
              <a:buNone/>
              <a:defRPr sz="2400"/>
            </a:lvl5pPr>
            <a:lvl6pPr lvl="5" algn="ctr">
              <a:lnSpc>
                <a:spcPct val="115000"/>
              </a:lnSpc>
              <a:spcBef>
                <a:spcPts val="1600"/>
              </a:spcBef>
              <a:spcAft>
                <a:spcPts val="0"/>
              </a:spcAft>
              <a:buSzPts val="2400"/>
              <a:buNone/>
              <a:defRPr sz="2400"/>
            </a:lvl6pPr>
            <a:lvl7pPr lvl="6" algn="ctr">
              <a:lnSpc>
                <a:spcPct val="115000"/>
              </a:lnSpc>
              <a:spcBef>
                <a:spcPts val="1600"/>
              </a:spcBef>
              <a:spcAft>
                <a:spcPts val="0"/>
              </a:spcAft>
              <a:buSzPts val="2400"/>
              <a:buNone/>
              <a:defRPr sz="2400"/>
            </a:lvl7pPr>
            <a:lvl8pPr lvl="7" algn="ctr">
              <a:lnSpc>
                <a:spcPct val="115000"/>
              </a:lnSpc>
              <a:spcBef>
                <a:spcPts val="1600"/>
              </a:spcBef>
              <a:spcAft>
                <a:spcPts val="0"/>
              </a:spcAft>
              <a:buSzPts val="2400"/>
              <a:buNone/>
              <a:defRPr sz="2400"/>
            </a:lvl8pPr>
            <a:lvl9pPr lvl="8" algn="ctr">
              <a:lnSpc>
                <a:spcPct val="115000"/>
              </a:lnSpc>
              <a:spcBef>
                <a:spcPts val="1600"/>
              </a:spcBef>
              <a:spcAft>
                <a:spcPts val="1600"/>
              </a:spcAft>
              <a:buSzPts val="2400"/>
              <a:buNone/>
              <a:defRPr sz="2400"/>
            </a:lvl9pPr>
          </a:lstStyle>
          <a:p/>
        </p:txBody>
      </p:sp>
      <p:sp>
        <p:nvSpPr>
          <p:cNvPr id="175" name="Google Shape;175;p33"/>
          <p:cNvSpPr/>
          <p:nvPr/>
        </p:nvSpPr>
        <p:spPr>
          <a:xfrm rot="5400000">
            <a:off x="2341731" y="4809906"/>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33"/>
          <p:cNvSpPr/>
          <p:nvPr/>
        </p:nvSpPr>
        <p:spPr>
          <a:xfrm rot="5400000">
            <a:off x="989544" y="4709844"/>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33"/>
          <p:cNvSpPr/>
          <p:nvPr/>
        </p:nvSpPr>
        <p:spPr>
          <a:xfrm rot="-5400000">
            <a:off x="1684906" y="4657219"/>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33"/>
          <p:cNvSpPr/>
          <p:nvPr/>
        </p:nvSpPr>
        <p:spPr>
          <a:xfrm rot="5400000">
            <a:off x="333331" y="4075081"/>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33"/>
          <p:cNvSpPr/>
          <p:nvPr/>
        </p:nvSpPr>
        <p:spPr>
          <a:xfrm rot="5400000">
            <a:off x="957006" y="600781"/>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33"/>
          <p:cNvSpPr/>
          <p:nvPr/>
        </p:nvSpPr>
        <p:spPr>
          <a:xfrm rot="5400000">
            <a:off x="8564894" y="484269"/>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33"/>
          <p:cNvSpPr/>
          <p:nvPr/>
        </p:nvSpPr>
        <p:spPr>
          <a:xfrm rot="-5400000">
            <a:off x="234781" y="1003469"/>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33"/>
          <p:cNvSpPr/>
          <p:nvPr/>
        </p:nvSpPr>
        <p:spPr>
          <a:xfrm rot="5400000">
            <a:off x="1477081" y="140794"/>
            <a:ext cx="163500" cy="1635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33"/>
          <p:cNvSpPr/>
          <p:nvPr/>
        </p:nvSpPr>
        <p:spPr>
          <a:xfrm rot="5400000">
            <a:off x="8233156" y="4337769"/>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33"/>
          <p:cNvSpPr/>
          <p:nvPr/>
        </p:nvSpPr>
        <p:spPr>
          <a:xfrm rot="5400000">
            <a:off x="7390894" y="4558831"/>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33"/>
          <p:cNvSpPr/>
          <p:nvPr/>
        </p:nvSpPr>
        <p:spPr>
          <a:xfrm rot="-5400000">
            <a:off x="8911081" y="3557681"/>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33"/>
          <p:cNvSpPr/>
          <p:nvPr/>
        </p:nvSpPr>
        <p:spPr>
          <a:xfrm rot="5400000">
            <a:off x="7296606" y="520994"/>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24">
    <p:spTree>
      <p:nvGrpSpPr>
        <p:cNvPr id="187" name="Shape 187"/>
        <p:cNvGrpSpPr/>
        <p:nvPr/>
      </p:nvGrpSpPr>
      <p:grpSpPr>
        <a:xfrm>
          <a:off x="0" y="0"/>
          <a:ext cx="0" cy="0"/>
          <a:chOff x="0" y="0"/>
          <a:chExt cx="0" cy="0"/>
        </a:xfrm>
      </p:grpSpPr>
      <p:sp>
        <p:nvSpPr>
          <p:cNvPr id="188" name="Google Shape;188;p34"/>
          <p:cNvSpPr txBox="1"/>
          <p:nvPr>
            <p:ph type="title"/>
          </p:nvPr>
        </p:nvSpPr>
        <p:spPr>
          <a:xfrm flipH="1">
            <a:off x="1031425" y="1334306"/>
            <a:ext cx="3201000" cy="12981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3000"/>
              <a:buNone/>
              <a:defRPr/>
            </a:lvl1pPr>
            <a:lvl2pPr lvl="1" algn="r">
              <a:lnSpc>
                <a:spcPct val="100000"/>
              </a:lnSpc>
              <a:spcBef>
                <a:spcPts val="0"/>
              </a:spcBef>
              <a:spcAft>
                <a:spcPts val="0"/>
              </a:spcAft>
              <a:buSzPts val="3000"/>
              <a:buNone/>
              <a:defRPr/>
            </a:lvl2pPr>
            <a:lvl3pPr lvl="2" algn="r">
              <a:lnSpc>
                <a:spcPct val="100000"/>
              </a:lnSpc>
              <a:spcBef>
                <a:spcPts val="0"/>
              </a:spcBef>
              <a:spcAft>
                <a:spcPts val="0"/>
              </a:spcAft>
              <a:buSzPts val="3000"/>
              <a:buNone/>
              <a:defRPr/>
            </a:lvl3pPr>
            <a:lvl4pPr lvl="3" algn="r">
              <a:lnSpc>
                <a:spcPct val="100000"/>
              </a:lnSpc>
              <a:spcBef>
                <a:spcPts val="0"/>
              </a:spcBef>
              <a:spcAft>
                <a:spcPts val="0"/>
              </a:spcAft>
              <a:buSzPts val="3000"/>
              <a:buNone/>
              <a:defRPr/>
            </a:lvl4pPr>
            <a:lvl5pPr lvl="4" algn="r">
              <a:lnSpc>
                <a:spcPct val="100000"/>
              </a:lnSpc>
              <a:spcBef>
                <a:spcPts val="0"/>
              </a:spcBef>
              <a:spcAft>
                <a:spcPts val="0"/>
              </a:spcAft>
              <a:buSzPts val="3000"/>
              <a:buNone/>
              <a:defRPr/>
            </a:lvl5pPr>
            <a:lvl6pPr lvl="5" algn="r">
              <a:lnSpc>
                <a:spcPct val="100000"/>
              </a:lnSpc>
              <a:spcBef>
                <a:spcPts val="0"/>
              </a:spcBef>
              <a:spcAft>
                <a:spcPts val="0"/>
              </a:spcAft>
              <a:buSzPts val="3000"/>
              <a:buNone/>
              <a:defRPr/>
            </a:lvl6pPr>
            <a:lvl7pPr lvl="6" algn="r">
              <a:lnSpc>
                <a:spcPct val="100000"/>
              </a:lnSpc>
              <a:spcBef>
                <a:spcPts val="0"/>
              </a:spcBef>
              <a:spcAft>
                <a:spcPts val="0"/>
              </a:spcAft>
              <a:buSzPts val="3000"/>
              <a:buNone/>
              <a:defRPr/>
            </a:lvl7pPr>
            <a:lvl8pPr lvl="7" algn="r">
              <a:lnSpc>
                <a:spcPct val="100000"/>
              </a:lnSpc>
              <a:spcBef>
                <a:spcPts val="0"/>
              </a:spcBef>
              <a:spcAft>
                <a:spcPts val="0"/>
              </a:spcAft>
              <a:buSzPts val="3000"/>
              <a:buNone/>
              <a:defRPr/>
            </a:lvl8pPr>
            <a:lvl9pPr lvl="8" algn="r">
              <a:lnSpc>
                <a:spcPct val="100000"/>
              </a:lnSpc>
              <a:spcBef>
                <a:spcPts val="0"/>
              </a:spcBef>
              <a:spcAft>
                <a:spcPts val="0"/>
              </a:spcAft>
              <a:buSzPts val="3000"/>
              <a:buNone/>
              <a:defRPr/>
            </a:lvl9pPr>
          </a:lstStyle>
          <a:p/>
        </p:txBody>
      </p:sp>
      <p:sp>
        <p:nvSpPr>
          <p:cNvPr id="189" name="Google Shape;189;p34"/>
          <p:cNvSpPr txBox="1"/>
          <p:nvPr>
            <p:ph idx="1" type="subTitle"/>
          </p:nvPr>
        </p:nvSpPr>
        <p:spPr>
          <a:xfrm flipH="1">
            <a:off x="1212018" y="2794294"/>
            <a:ext cx="3020400" cy="11673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lvl1pPr>
            <a:lvl2pPr lvl="1" algn="r">
              <a:lnSpc>
                <a:spcPct val="100000"/>
              </a:lnSpc>
              <a:spcBef>
                <a:spcPts val="160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p:txBody>
      </p:sp>
      <p:sp>
        <p:nvSpPr>
          <p:cNvPr id="190" name="Google Shape;190;p34"/>
          <p:cNvSpPr/>
          <p:nvPr/>
        </p:nvSpPr>
        <p:spPr>
          <a:xfrm>
            <a:off x="0" y="0"/>
            <a:ext cx="444900" cy="444900"/>
          </a:xfrm>
          <a:prstGeom prst="ellipse">
            <a:avLst/>
          </a:prstGeom>
          <a:solidFill>
            <a:srgbClr val="FF00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34"/>
          <p:cNvSpPr/>
          <p:nvPr/>
        </p:nvSpPr>
        <p:spPr>
          <a:xfrm rot="-9281215">
            <a:off x="165301" y="4203731"/>
            <a:ext cx="2228124" cy="918929"/>
          </a:xfrm>
          <a:custGeom>
            <a:rect b="b" l="l" r="r" t="t"/>
            <a:pathLst>
              <a:path extrusionOk="0" h="61867" w="246008">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34"/>
          <p:cNvSpPr/>
          <p:nvPr/>
        </p:nvSpPr>
        <p:spPr>
          <a:xfrm rot="-9280772">
            <a:off x="-445297" y="4396562"/>
            <a:ext cx="3782980" cy="1428824"/>
          </a:xfrm>
          <a:custGeom>
            <a:rect b="b" l="l" r="r" t="t"/>
            <a:pathLst>
              <a:path extrusionOk="0" h="61984" w="264364">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34"/>
          <p:cNvSpPr/>
          <p:nvPr/>
        </p:nvSpPr>
        <p:spPr>
          <a:xfrm flipH="1" rot="-9281383">
            <a:off x="-921562" y="3898835"/>
            <a:ext cx="4264746" cy="1843807"/>
          </a:xfrm>
          <a:custGeom>
            <a:rect b="b" l="l" r="r" t="t"/>
            <a:pathLst>
              <a:path extrusionOk="0" h="53519" w="264337">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34"/>
          <p:cNvSpPr/>
          <p:nvPr/>
        </p:nvSpPr>
        <p:spPr>
          <a:xfrm flipH="1" rot="10800000">
            <a:off x="-670603" y="7"/>
            <a:ext cx="2443246" cy="939991"/>
          </a:xfrm>
          <a:custGeom>
            <a:rect b="b" l="l" r="r" t="t"/>
            <a:pathLst>
              <a:path extrusionOk="0" h="76391" w="283357">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34"/>
          <p:cNvSpPr/>
          <p:nvPr/>
        </p:nvSpPr>
        <p:spPr>
          <a:xfrm rot="9367883">
            <a:off x="-937053" y="-338044"/>
            <a:ext cx="3153951" cy="1121150"/>
          </a:xfrm>
          <a:custGeom>
            <a:rect b="b" l="l" r="r" t="t"/>
            <a:pathLst>
              <a:path extrusionOk="0" h="43920" w="264364">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34"/>
          <p:cNvSpPr/>
          <p:nvPr/>
        </p:nvSpPr>
        <p:spPr>
          <a:xfrm rot="-1518617">
            <a:off x="-992817" y="-870267"/>
            <a:ext cx="4264746" cy="1843807"/>
          </a:xfrm>
          <a:custGeom>
            <a:rect b="b" l="l" r="r" t="t"/>
            <a:pathLst>
              <a:path extrusionOk="0" h="53519" w="264337">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34"/>
          <p:cNvSpPr/>
          <p:nvPr/>
        </p:nvSpPr>
        <p:spPr>
          <a:xfrm rot="5400000">
            <a:off x="1221931" y="975306"/>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34"/>
          <p:cNvSpPr/>
          <p:nvPr/>
        </p:nvSpPr>
        <p:spPr>
          <a:xfrm rot="5400000">
            <a:off x="2202194" y="4596369"/>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34"/>
          <p:cNvSpPr/>
          <p:nvPr/>
        </p:nvSpPr>
        <p:spPr>
          <a:xfrm rot="-5400000">
            <a:off x="565106" y="822619"/>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34"/>
          <p:cNvSpPr/>
          <p:nvPr/>
        </p:nvSpPr>
        <p:spPr>
          <a:xfrm rot="5400000">
            <a:off x="1545981" y="3961606"/>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1" name="Shape 201"/>
        <p:cNvGrpSpPr/>
        <p:nvPr/>
      </p:nvGrpSpPr>
      <p:grpSpPr>
        <a:xfrm>
          <a:off x="0" y="0"/>
          <a:ext cx="0" cy="0"/>
          <a:chOff x="0" y="0"/>
          <a:chExt cx="0" cy="0"/>
        </a:xfrm>
      </p:grpSpPr>
      <p:sp>
        <p:nvSpPr>
          <p:cNvPr id="202" name="Google Shape;202;p35"/>
          <p:cNvSpPr txBox="1"/>
          <p:nvPr>
            <p:ph idx="1" type="subTitle"/>
          </p:nvPr>
        </p:nvSpPr>
        <p:spPr>
          <a:xfrm>
            <a:off x="5069450" y="2590588"/>
            <a:ext cx="28848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2100"/>
              <a:buFont typeface="Josefin Sans"/>
              <a:buNone/>
              <a:defRPr b="1" sz="2700">
                <a:solidFill>
                  <a:schemeClr val="dk1"/>
                </a:solidFill>
                <a:latin typeface="Josefin Sans"/>
                <a:ea typeface="Josefin Sans"/>
                <a:cs typeface="Josefin Sans"/>
                <a:sym typeface="Josefin Sans"/>
              </a:defRPr>
            </a:lvl1pPr>
            <a:lvl2pPr lvl="1" algn="ctr">
              <a:lnSpc>
                <a:spcPct val="115000"/>
              </a:lnSpc>
              <a:spcBef>
                <a:spcPts val="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2pPr>
            <a:lvl3pPr lvl="2"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3pPr>
            <a:lvl4pPr lvl="3"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4pPr>
            <a:lvl5pPr lvl="4"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5pPr>
            <a:lvl6pPr lvl="5"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6pPr>
            <a:lvl7pPr lvl="6"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7pPr>
            <a:lvl8pPr lvl="7"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8pPr>
            <a:lvl9pPr lvl="8" algn="ctr">
              <a:lnSpc>
                <a:spcPct val="115000"/>
              </a:lnSpc>
              <a:spcBef>
                <a:spcPts val="1600"/>
              </a:spcBef>
              <a:spcAft>
                <a:spcPts val="1600"/>
              </a:spcAft>
              <a:buClr>
                <a:schemeClr val="dk1"/>
              </a:buClr>
              <a:buSzPts val="2100"/>
              <a:buFont typeface="Josefin Sans"/>
              <a:buNone/>
              <a:defRPr b="1" sz="2100">
                <a:solidFill>
                  <a:schemeClr val="dk1"/>
                </a:solidFill>
                <a:latin typeface="Josefin Sans"/>
                <a:ea typeface="Josefin Sans"/>
                <a:cs typeface="Josefin Sans"/>
                <a:sym typeface="Josefin Sans"/>
              </a:defRPr>
            </a:lvl9pPr>
          </a:lstStyle>
          <a:p/>
        </p:txBody>
      </p:sp>
      <p:sp>
        <p:nvSpPr>
          <p:cNvPr id="203" name="Google Shape;203;p35"/>
          <p:cNvSpPr txBox="1"/>
          <p:nvPr>
            <p:ph idx="2" type="subTitle"/>
          </p:nvPr>
        </p:nvSpPr>
        <p:spPr>
          <a:xfrm>
            <a:off x="5069400" y="2882600"/>
            <a:ext cx="2884800" cy="782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15000"/>
              </a:lnSpc>
              <a:spcBef>
                <a:spcPts val="0"/>
              </a:spcBef>
              <a:spcAft>
                <a:spcPts val="0"/>
              </a:spcAft>
              <a:buClr>
                <a:schemeClr val="dk1"/>
              </a:buClr>
              <a:buSzPts val="1400"/>
              <a:buNone/>
              <a:defRPr>
                <a:solidFill>
                  <a:schemeClr val="dk1"/>
                </a:solidFill>
              </a:defRPr>
            </a:lvl2pPr>
            <a:lvl3pPr lvl="2" algn="ctr">
              <a:lnSpc>
                <a:spcPct val="115000"/>
              </a:lnSpc>
              <a:spcBef>
                <a:spcPts val="1600"/>
              </a:spcBef>
              <a:spcAft>
                <a:spcPts val="0"/>
              </a:spcAft>
              <a:buClr>
                <a:schemeClr val="dk1"/>
              </a:buClr>
              <a:buSzPts val="1400"/>
              <a:buNone/>
              <a:defRPr>
                <a:solidFill>
                  <a:schemeClr val="dk1"/>
                </a:solidFill>
              </a:defRPr>
            </a:lvl3pPr>
            <a:lvl4pPr lvl="3" algn="ctr">
              <a:lnSpc>
                <a:spcPct val="115000"/>
              </a:lnSpc>
              <a:spcBef>
                <a:spcPts val="1600"/>
              </a:spcBef>
              <a:spcAft>
                <a:spcPts val="0"/>
              </a:spcAft>
              <a:buClr>
                <a:schemeClr val="dk1"/>
              </a:buClr>
              <a:buSzPts val="1400"/>
              <a:buNone/>
              <a:defRPr>
                <a:solidFill>
                  <a:schemeClr val="dk1"/>
                </a:solidFill>
              </a:defRPr>
            </a:lvl4pPr>
            <a:lvl5pPr lvl="4" algn="ctr">
              <a:lnSpc>
                <a:spcPct val="115000"/>
              </a:lnSpc>
              <a:spcBef>
                <a:spcPts val="1600"/>
              </a:spcBef>
              <a:spcAft>
                <a:spcPts val="0"/>
              </a:spcAft>
              <a:buClr>
                <a:schemeClr val="dk1"/>
              </a:buClr>
              <a:buSzPts val="1400"/>
              <a:buNone/>
              <a:defRPr>
                <a:solidFill>
                  <a:schemeClr val="dk1"/>
                </a:solidFill>
              </a:defRPr>
            </a:lvl5pPr>
            <a:lvl6pPr lvl="5" algn="ctr">
              <a:lnSpc>
                <a:spcPct val="115000"/>
              </a:lnSpc>
              <a:spcBef>
                <a:spcPts val="1600"/>
              </a:spcBef>
              <a:spcAft>
                <a:spcPts val="0"/>
              </a:spcAft>
              <a:buClr>
                <a:schemeClr val="dk1"/>
              </a:buClr>
              <a:buSzPts val="1400"/>
              <a:buNone/>
              <a:defRPr>
                <a:solidFill>
                  <a:schemeClr val="dk1"/>
                </a:solidFill>
              </a:defRPr>
            </a:lvl6pPr>
            <a:lvl7pPr lvl="6" algn="ctr">
              <a:lnSpc>
                <a:spcPct val="115000"/>
              </a:lnSpc>
              <a:spcBef>
                <a:spcPts val="1600"/>
              </a:spcBef>
              <a:spcAft>
                <a:spcPts val="0"/>
              </a:spcAft>
              <a:buClr>
                <a:schemeClr val="dk1"/>
              </a:buClr>
              <a:buSzPts val="1400"/>
              <a:buNone/>
              <a:defRPr>
                <a:solidFill>
                  <a:schemeClr val="dk1"/>
                </a:solidFill>
              </a:defRPr>
            </a:lvl7pPr>
            <a:lvl8pPr lvl="7" algn="ctr">
              <a:lnSpc>
                <a:spcPct val="115000"/>
              </a:lnSpc>
              <a:spcBef>
                <a:spcPts val="1600"/>
              </a:spcBef>
              <a:spcAft>
                <a:spcPts val="0"/>
              </a:spcAft>
              <a:buClr>
                <a:schemeClr val="dk1"/>
              </a:buClr>
              <a:buSzPts val="1400"/>
              <a:buNone/>
              <a:defRPr>
                <a:solidFill>
                  <a:schemeClr val="dk1"/>
                </a:solidFill>
              </a:defRPr>
            </a:lvl8pPr>
            <a:lvl9pPr lvl="8" algn="ctr">
              <a:lnSpc>
                <a:spcPct val="115000"/>
              </a:lnSpc>
              <a:spcBef>
                <a:spcPts val="1600"/>
              </a:spcBef>
              <a:spcAft>
                <a:spcPts val="1600"/>
              </a:spcAft>
              <a:buClr>
                <a:schemeClr val="dk1"/>
              </a:buClr>
              <a:buSzPts val="1400"/>
              <a:buNone/>
              <a:defRPr>
                <a:solidFill>
                  <a:schemeClr val="dk1"/>
                </a:solidFill>
              </a:defRPr>
            </a:lvl9pPr>
          </a:lstStyle>
          <a:p/>
        </p:txBody>
      </p:sp>
      <p:sp>
        <p:nvSpPr>
          <p:cNvPr id="204" name="Google Shape;204;p35"/>
          <p:cNvSpPr txBox="1"/>
          <p:nvPr>
            <p:ph idx="3" type="subTitle"/>
          </p:nvPr>
        </p:nvSpPr>
        <p:spPr>
          <a:xfrm>
            <a:off x="1189788" y="2590588"/>
            <a:ext cx="28848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2100"/>
              <a:buFont typeface="Josefin Sans"/>
              <a:buNone/>
              <a:defRPr b="1" sz="2700">
                <a:solidFill>
                  <a:schemeClr val="dk1"/>
                </a:solidFill>
                <a:latin typeface="Josefin Sans"/>
                <a:ea typeface="Josefin Sans"/>
                <a:cs typeface="Josefin Sans"/>
                <a:sym typeface="Josefin Sans"/>
              </a:defRPr>
            </a:lvl1pPr>
            <a:lvl2pPr lvl="1" algn="ctr">
              <a:lnSpc>
                <a:spcPct val="115000"/>
              </a:lnSpc>
              <a:spcBef>
                <a:spcPts val="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2pPr>
            <a:lvl3pPr lvl="2"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3pPr>
            <a:lvl4pPr lvl="3"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4pPr>
            <a:lvl5pPr lvl="4"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5pPr>
            <a:lvl6pPr lvl="5"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6pPr>
            <a:lvl7pPr lvl="6"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7pPr>
            <a:lvl8pPr lvl="7"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8pPr>
            <a:lvl9pPr lvl="8" algn="ctr">
              <a:lnSpc>
                <a:spcPct val="115000"/>
              </a:lnSpc>
              <a:spcBef>
                <a:spcPts val="1600"/>
              </a:spcBef>
              <a:spcAft>
                <a:spcPts val="1600"/>
              </a:spcAft>
              <a:buClr>
                <a:schemeClr val="dk1"/>
              </a:buClr>
              <a:buSzPts val="2100"/>
              <a:buFont typeface="Josefin Sans"/>
              <a:buNone/>
              <a:defRPr b="1" sz="2100">
                <a:solidFill>
                  <a:schemeClr val="dk1"/>
                </a:solidFill>
                <a:latin typeface="Josefin Sans"/>
                <a:ea typeface="Josefin Sans"/>
                <a:cs typeface="Josefin Sans"/>
                <a:sym typeface="Josefin Sans"/>
              </a:defRPr>
            </a:lvl9pPr>
          </a:lstStyle>
          <a:p/>
        </p:txBody>
      </p:sp>
      <p:sp>
        <p:nvSpPr>
          <p:cNvPr id="205" name="Google Shape;205;p35"/>
          <p:cNvSpPr txBox="1"/>
          <p:nvPr>
            <p:ph idx="4" type="subTitle"/>
          </p:nvPr>
        </p:nvSpPr>
        <p:spPr>
          <a:xfrm>
            <a:off x="1189800" y="2882600"/>
            <a:ext cx="2884800" cy="782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15000"/>
              </a:lnSpc>
              <a:spcBef>
                <a:spcPts val="0"/>
              </a:spcBef>
              <a:spcAft>
                <a:spcPts val="0"/>
              </a:spcAft>
              <a:buClr>
                <a:schemeClr val="dk1"/>
              </a:buClr>
              <a:buSzPts val="1400"/>
              <a:buNone/>
              <a:defRPr>
                <a:solidFill>
                  <a:schemeClr val="dk1"/>
                </a:solidFill>
              </a:defRPr>
            </a:lvl2pPr>
            <a:lvl3pPr lvl="2" algn="ctr">
              <a:lnSpc>
                <a:spcPct val="115000"/>
              </a:lnSpc>
              <a:spcBef>
                <a:spcPts val="1600"/>
              </a:spcBef>
              <a:spcAft>
                <a:spcPts val="0"/>
              </a:spcAft>
              <a:buClr>
                <a:schemeClr val="dk1"/>
              </a:buClr>
              <a:buSzPts val="1400"/>
              <a:buNone/>
              <a:defRPr>
                <a:solidFill>
                  <a:schemeClr val="dk1"/>
                </a:solidFill>
              </a:defRPr>
            </a:lvl3pPr>
            <a:lvl4pPr lvl="3" algn="ctr">
              <a:lnSpc>
                <a:spcPct val="115000"/>
              </a:lnSpc>
              <a:spcBef>
                <a:spcPts val="1600"/>
              </a:spcBef>
              <a:spcAft>
                <a:spcPts val="0"/>
              </a:spcAft>
              <a:buClr>
                <a:schemeClr val="dk1"/>
              </a:buClr>
              <a:buSzPts val="1400"/>
              <a:buNone/>
              <a:defRPr>
                <a:solidFill>
                  <a:schemeClr val="dk1"/>
                </a:solidFill>
              </a:defRPr>
            </a:lvl4pPr>
            <a:lvl5pPr lvl="4" algn="ctr">
              <a:lnSpc>
                <a:spcPct val="115000"/>
              </a:lnSpc>
              <a:spcBef>
                <a:spcPts val="1600"/>
              </a:spcBef>
              <a:spcAft>
                <a:spcPts val="0"/>
              </a:spcAft>
              <a:buClr>
                <a:schemeClr val="dk1"/>
              </a:buClr>
              <a:buSzPts val="1400"/>
              <a:buNone/>
              <a:defRPr>
                <a:solidFill>
                  <a:schemeClr val="dk1"/>
                </a:solidFill>
              </a:defRPr>
            </a:lvl5pPr>
            <a:lvl6pPr lvl="5" algn="ctr">
              <a:lnSpc>
                <a:spcPct val="115000"/>
              </a:lnSpc>
              <a:spcBef>
                <a:spcPts val="1600"/>
              </a:spcBef>
              <a:spcAft>
                <a:spcPts val="0"/>
              </a:spcAft>
              <a:buClr>
                <a:schemeClr val="dk1"/>
              </a:buClr>
              <a:buSzPts val="1400"/>
              <a:buNone/>
              <a:defRPr>
                <a:solidFill>
                  <a:schemeClr val="dk1"/>
                </a:solidFill>
              </a:defRPr>
            </a:lvl6pPr>
            <a:lvl7pPr lvl="6" algn="ctr">
              <a:lnSpc>
                <a:spcPct val="115000"/>
              </a:lnSpc>
              <a:spcBef>
                <a:spcPts val="1600"/>
              </a:spcBef>
              <a:spcAft>
                <a:spcPts val="0"/>
              </a:spcAft>
              <a:buClr>
                <a:schemeClr val="dk1"/>
              </a:buClr>
              <a:buSzPts val="1400"/>
              <a:buNone/>
              <a:defRPr>
                <a:solidFill>
                  <a:schemeClr val="dk1"/>
                </a:solidFill>
              </a:defRPr>
            </a:lvl7pPr>
            <a:lvl8pPr lvl="7" algn="ctr">
              <a:lnSpc>
                <a:spcPct val="115000"/>
              </a:lnSpc>
              <a:spcBef>
                <a:spcPts val="1600"/>
              </a:spcBef>
              <a:spcAft>
                <a:spcPts val="0"/>
              </a:spcAft>
              <a:buClr>
                <a:schemeClr val="dk1"/>
              </a:buClr>
              <a:buSzPts val="1400"/>
              <a:buNone/>
              <a:defRPr>
                <a:solidFill>
                  <a:schemeClr val="dk1"/>
                </a:solidFill>
              </a:defRPr>
            </a:lvl8pPr>
            <a:lvl9pPr lvl="8" algn="ctr">
              <a:lnSpc>
                <a:spcPct val="115000"/>
              </a:lnSpc>
              <a:spcBef>
                <a:spcPts val="1600"/>
              </a:spcBef>
              <a:spcAft>
                <a:spcPts val="1600"/>
              </a:spcAft>
              <a:buClr>
                <a:schemeClr val="dk1"/>
              </a:buClr>
              <a:buSzPts val="1400"/>
              <a:buNone/>
              <a:defRPr>
                <a:solidFill>
                  <a:schemeClr val="dk1"/>
                </a:solidFill>
              </a:defRPr>
            </a:lvl9pPr>
          </a:lstStyle>
          <a:p/>
        </p:txBody>
      </p:sp>
      <p:sp>
        <p:nvSpPr>
          <p:cNvPr id="206" name="Google Shape;206;p35"/>
          <p:cNvSpPr/>
          <p:nvPr/>
        </p:nvSpPr>
        <p:spPr>
          <a:xfrm rot="10376871">
            <a:off x="-495921" y="-203555"/>
            <a:ext cx="4143688" cy="1411694"/>
          </a:xfrm>
          <a:custGeom>
            <a:rect b="b" l="l" r="r" t="t"/>
            <a:pathLst>
              <a:path extrusionOk="0" h="23502" w="49839">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35"/>
          <p:cNvSpPr/>
          <p:nvPr/>
        </p:nvSpPr>
        <p:spPr>
          <a:xfrm>
            <a:off x="3812651" y="348974"/>
            <a:ext cx="163500" cy="1635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35"/>
          <p:cNvSpPr/>
          <p:nvPr/>
        </p:nvSpPr>
        <p:spPr>
          <a:xfrm>
            <a:off x="593226" y="838649"/>
            <a:ext cx="98400" cy="98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35"/>
          <p:cNvSpPr/>
          <p:nvPr/>
        </p:nvSpPr>
        <p:spPr>
          <a:xfrm>
            <a:off x="4418776" y="633424"/>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35"/>
          <p:cNvSpPr/>
          <p:nvPr/>
        </p:nvSpPr>
        <p:spPr>
          <a:xfrm>
            <a:off x="2981851" y="250274"/>
            <a:ext cx="98400" cy="987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35"/>
          <p:cNvSpPr/>
          <p:nvPr/>
        </p:nvSpPr>
        <p:spPr>
          <a:xfrm flipH="1">
            <a:off x="-201027" y="-164602"/>
            <a:ext cx="3007352" cy="1244123"/>
          </a:xfrm>
          <a:custGeom>
            <a:rect b="b" l="l" r="r" t="t"/>
            <a:pathLst>
              <a:path extrusionOk="0" h="43165" w="72716">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35"/>
          <p:cNvSpPr/>
          <p:nvPr/>
        </p:nvSpPr>
        <p:spPr>
          <a:xfrm rot="10800000">
            <a:off x="-259611" y="-297078"/>
            <a:ext cx="2457436" cy="930503"/>
          </a:xfrm>
          <a:custGeom>
            <a:rect b="b" l="l" r="r" t="t"/>
            <a:pathLst>
              <a:path extrusionOk="0" h="23502" w="49839">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35"/>
          <p:cNvSpPr/>
          <p:nvPr/>
        </p:nvSpPr>
        <p:spPr>
          <a:xfrm rot="-448972">
            <a:off x="5418223" y="3906226"/>
            <a:ext cx="4114989" cy="1394558"/>
          </a:xfrm>
          <a:custGeom>
            <a:rect b="b" l="l" r="r" t="t"/>
            <a:pathLst>
              <a:path extrusionOk="0" h="23502" w="49839">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35"/>
          <p:cNvSpPr/>
          <p:nvPr/>
        </p:nvSpPr>
        <p:spPr>
          <a:xfrm rot="10800000">
            <a:off x="4710711" y="4724448"/>
            <a:ext cx="163500" cy="1635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35"/>
          <p:cNvSpPr/>
          <p:nvPr/>
        </p:nvSpPr>
        <p:spPr>
          <a:xfrm rot="10800000">
            <a:off x="8391336" y="4168473"/>
            <a:ext cx="98400" cy="98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35"/>
          <p:cNvSpPr/>
          <p:nvPr/>
        </p:nvSpPr>
        <p:spPr>
          <a:xfrm rot="10800000">
            <a:off x="5390761" y="4168473"/>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35"/>
          <p:cNvSpPr/>
          <p:nvPr/>
        </p:nvSpPr>
        <p:spPr>
          <a:xfrm rot="10800000">
            <a:off x="6002711" y="4756848"/>
            <a:ext cx="98400" cy="987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35"/>
          <p:cNvSpPr/>
          <p:nvPr/>
        </p:nvSpPr>
        <p:spPr>
          <a:xfrm flipH="1" rot="10800000">
            <a:off x="6276637" y="4026301"/>
            <a:ext cx="3007352" cy="1244123"/>
          </a:xfrm>
          <a:custGeom>
            <a:rect b="b" l="l" r="r" t="t"/>
            <a:pathLst>
              <a:path extrusionOk="0" h="43165" w="72716">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35"/>
          <p:cNvSpPr/>
          <p:nvPr/>
        </p:nvSpPr>
        <p:spPr>
          <a:xfrm>
            <a:off x="6885137" y="4472397"/>
            <a:ext cx="2457436" cy="930503"/>
          </a:xfrm>
          <a:custGeom>
            <a:rect b="b" l="l" r="r" t="t"/>
            <a:pathLst>
              <a:path extrusionOk="0" h="23502" w="49839">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
    <p:spTree>
      <p:nvGrpSpPr>
        <p:cNvPr id="220" name="Shape 220"/>
        <p:cNvGrpSpPr/>
        <p:nvPr/>
      </p:nvGrpSpPr>
      <p:grpSpPr>
        <a:xfrm>
          <a:off x="0" y="0"/>
          <a:ext cx="0" cy="0"/>
          <a:chOff x="0" y="0"/>
          <a:chExt cx="0" cy="0"/>
        </a:xfrm>
      </p:grpSpPr>
      <p:sp>
        <p:nvSpPr>
          <p:cNvPr id="221" name="Google Shape;221;p36"/>
          <p:cNvSpPr txBox="1"/>
          <p:nvPr>
            <p:ph type="title"/>
          </p:nvPr>
        </p:nvSpPr>
        <p:spPr>
          <a:xfrm>
            <a:off x="3373350" y="2938325"/>
            <a:ext cx="4044000" cy="4977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5100"/>
              <a:buNone/>
              <a:defRPr sz="3000"/>
            </a:lvl1pPr>
            <a:lvl2pPr lvl="1" algn="l">
              <a:lnSpc>
                <a:spcPct val="100000"/>
              </a:lnSpc>
              <a:spcBef>
                <a:spcPts val="160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22" name="Google Shape;222;p36"/>
          <p:cNvSpPr txBox="1"/>
          <p:nvPr>
            <p:ph idx="1" type="subTitle"/>
          </p:nvPr>
        </p:nvSpPr>
        <p:spPr>
          <a:xfrm>
            <a:off x="1726650" y="1707450"/>
            <a:ext cx="5690700" cy="9891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accent4"/>
              </a:buClr>
              <a:buSzPts val="1200"/>
              <a:buNone/>
              <a:defRPr sz="2000"/>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223" name="Google Shape;223;p36"/>
          <p:cNvSpPr/>
          <p:nvPr/>
        </p:nvSpPr>
        <p:spPr>
          <a:xfrm>
            <a:off x="2301825" y="-81050"/>
            <a:ext cx="5472801" cy="1242133"/>
          </a:xfrm>
          <a:custGeom>
            <a:rect b="b" l="l" r="r" t="t"/>
            <a:pathLst>
              <a:path extrusionOk="0" h="48554" w="113987">
                <a:moveTo>
                  <a:pt x="1" y="1"/>
                </a:moveTo>
                <a:cubicBezTo>
                  <a:pt x="1664" y="4622"/>
                  <a:pt x="7395" y="8627"/>
                  <a:pt x="14480" y="9243"/>
                </a:cubicBezTo>
                <a:cubicBezTo>
                  <a:pt x="15269" y="9310"/>
                  <a:pt x="16057" y="9341"/>
                  <a:pt x="16844" y="9341"/>
                </a:cubicBezTo>
                <a:cubicBezTo>
                  <a:pt x="26954" y="9341"/>
                  <a:pt x="36902" y="4191"/>
                  <a:pt x="46543" y="4191"/>
                </a:cubicBezTo>
                <a:cubicBezTo>
                  <a:pt x="48520" y="4191"/>
                  <a:pt x="50484" y="4408"/>
                  <a:pt x="52434" y="4930"/>
                </a:cubicBezTo>
                <a:cubicBezTo>
                  <a:pt x="59335" y="6717"/>
                  <a:pt x="63032" y="11831"/>
                  <a:pt x="63833" y="16760"/>
                </a:cubicBezTo>
                <a:cubicBezTo>
                  <a:pt x="64634" y="21750"/>
                  <a:pt x="63155" y="26680"/>
                  <a:pt x="62970" y="31609"/>
                </a:cubicBezTo>
                <a:cubicBezTo>
                  <a:pt x="62847" y="36538"/>
                  <a:pt x="64264" y="41898"/>
                  <a:pt x="69563" y="45349"/>
                </a:cubicBezTo>
                <a:cubicBezTo>
                  <a:pt x="73005" y="47564"/>
                  <a:pt x="77580" y="48553"/>
                  <a:pt x="82312" y="48553"/>
                </a:cubicBezTo>
                <a:cubicBezTo>
                  <a:pt x="88505" y="48553"/>
                  <a:pt x="94967" y="46857"/>
                  <a:pt x="99507" y="43993"/>
                </a:cubicBezTo>
                <a:cubicBezTo>
                  <a:pt x="107579" y="38941"/>
                  <a:pt x="110906" y="31362"/>
                  <a:pt x="112508" y="24030"/>
                </a:cubicBezTo>
                <a:cubicBezTo>
                  <a:pt x="113987" y="17253"/>
                  <a:pt x="112262" y="3821"/>
                  <a:pt x="10382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36"/>
          <p:cNvSpPr/>
          <p:nvPr/>
        </p:nvSpPr>
        <p:spPr>
          <a:xfrm rot="10800000">
            <a:off x="3105740" y="-321877"/>
            <a:ext cx="2419310" cy="861877"/>
          </a:xfrm>
          <a:custGeom>
            <a:rect b="b" l="l" r="r" t="t"/>
            <a:pathLst>
              <a:path extrusionOk="0" h="23502" w="49839">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36"/>
          <p:cNvSpPr/>
          <p:nvPr/>
        </p:nvSpPr>
        <p:spPr>
          <a:xfrm rot="-5400000">
            <a:off x="5094113" y="-676765"/>
            <a:ext cx="969192" cy="1790903"/>
          </a:xfrm>
          <a:custGeom>
            <a:rect b="b" l="l" r="r" t="t"/>
            <a:pathLst>
              <a:path extrusionOk="0" h="44420" w="24039">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36"/>
          <p:cNvSpPr/>
          <p:nvPr/>
        </p:nvSpPr>
        <p:spPr>
          <a:xfrm rot="5400000">
            <a:off x="6553938" y="458250"/>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36"/>
          <p:cNvSpPr/>
          <p:nvPr/>
        </p:nvSpPr>
        <p:spPr>
          <a:xfrm rot="5400000">
            <a:off x="4522788" y="649313"/>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36"/>
          <p:cNvSpPr/>
          <p:nvPr/>
        </p:nvSpPr>
        <p:spPr>
          <a:xfrm rot="5400000">
            <a:off x="8054788" y="93838"/>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36"/>
          <p:cNvSpPr/>
          <p:nvPr/>
        </p:nvSpPr>
        <p:spPr>
          <a:xfrm rot="5400000">
            <a:off x="2853363" y="301738"/>
            <a:ext cx="163500" cy="1635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36"/>
          <p:cNvSpPr/>
          <p:nvPr/>
        </p:nvSpPr>
        <p:spPr>
          <a:xfrm rot="5400000">
            <a:off x="2401288" y="539838"/>
            <a:ext cx="98400" cy="987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36"/>
          <p:cNvSpPr/>
          <p:nvPr/>
        </p:nvSpPr>
        <p:spPr>
          <a:xfrm rot="10800000">
            <a:off x="1820973" y="3982367"/>
            <a:ext cx="5577954" cy="1242133"/>
          </a:xfrm>
          <a:custGeom>
            <a:rect b="b" l="l" r="r" t="t"/>
            <a:pathLst>
              <a:path extrusionOk="0" h="48554" w="113987">
                <a:moveTo>
                  <a:pt x="1" y="1"/>
                </a:moveTo>
                <a:cubicBezTo>
                  <a:pt x="1664" y="4622"/>
                  <a:pt x="7395" y="8627"/>
                  <a:pt x="14480" y="9243"/>
                </a:cubicBezTo>
                <a:cubicBezTo>
                  <a:pt x="15269" y="9310"/>
                  <a:pt x="16057" y="9341"/>
                  <a:pt x="16844" y="9341"/>
                </a:cubicBezTo>
                <a:cubicBezTo>
                  <a:pt x="26954" y="9341"/>
                  <a:pt x="36902" y="4191"/>
                  <a:pt x="46543" y="4191"/>
                </a:cubicBezTo>
                <a:cubicBezTo>
                  <a:pt x="48520" y="4191"/>
                  <a:pt x="50484" y="4408"/>
                  <a:pt x="52434" y="4930"/>
                </a:cubicBezTo>
                <a:cubicBezTo>
                  <a:pt x="59335" y="6717"/>
                  <a:pt x="63032" y="11831"/>
                  <a:pt x="63833" y="16760"/>
                </a:cubicBezTo>
                <a:cubicBezTo>
                  <a:pt x="64634" y="21750"/>
                  <a:pt x="63155" y="26680"/>
                  <a:pt x="62970" y="31609"/>
                </a:cubicBezTo>
                <a:cubicBezTo>
                  <a:pt x="62847" y="36538"/>
                  <a:pt x="64264" y="41898"/>
                  <a:pt x="69563" y="45349"/>
                </a:cubicBezTo>
                <a:cubicBezTo>
                  <a:pt x="73005" y="47564"/>
                  <a:pt x="77580" y="48553"/>
                  <a:pt x="82312" y="48553"/>
                </a:cubicBezTo>
                <a:cubicBezTo>
                  <a:pt x="88505" y="48553"/>
                  <a:pt x="94967" y="46857"/>
                  <a:pt x="99507" y="43993"/>
                </a:cubicBezTo>
                <a:cubicBezTo>
                  <a:pt x="107579" y="38941"/>
                  <a:pt x="110906" y="31362"/>
                  <a:pt x="112508" y="24030"/>
                </a:cubicBezTo>
                <a:cubicBezTo>
                  <a:pt x="113987" y="17253"/>
                  <a:pt x="112262" y="3821"/>
                  <a:pt x="10382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36"/>
          <p:cNvSpPr/>
          <p:nvPr/>
        </p:nvSpPr>
        <p:spPr>
          <a:xfrm>
            <a:off x="4175688" y="4603443"/>
            <a:ext cx="2419310" cy="861877"/>
          </a:xfrm>
          <a:custGeom>
            <a:rect b="b" l="l" r="r" t="t"/>
            <a:pathLst>
              <a:path extrusionOk="0" h="23502" w="49839">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36"/>
          <p:cNvSpPr/>
          <p:nvPr/>
        </p:nvSpPr>
        <p:spPr>
          <a:xfrm rot="5400000">
            <a:off x="3798057" y="3940705"/>
            <a:ext cx="969192" cy="1790903"/>
          </a:xfrm>
          <a:custGeom>
            <a:rect b="b" l="l" r="r" t="t"/>
            <a:pathLst>
              <a:path extrusionOk="0" h="44420" w="24039">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36"/>
          <p:cNvSpPr/>
          <p:nvPr/>
        </p:nvSpPr>
        <p:spPr>
          <a:xfrm rot="-5400000">
            <a:off x="2853375" y="4363031"/>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36"/>
          <p:cNvSpPr/>
          <p:nvPr/>
        </p:nvSpPr>
        <p:spPr>
          <a:xfrm rot="-5400000">
            <a:off x="5079550" y="4395431"/>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36"/>
          <p:cNvSpPr/>
          <p:nvPr/>
        </p:nvSpPr>
        <p:spPr>
          <a:xfrm rot="-5400000">
            <a:off x="1555000" y="4841556"/>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36"/>
          <p:cNvSpPr/>
          <p:nvPr/>
        </p:nvSpPr>
        <p:spPr>
          <a:xfrm rot="-5400000">
            <a:off x="6683875" y="4678206"/>
            <a:ext cx="163500" cy="1635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36"/>
          <p:cNvSpPr/>
          <p:nvPr/>
        </p:nvSpPr>
        <p:spPr>
          <a:xfrm rot="-5400000">
            <a:off x="7201050" y="4504906"/>
            <a:ext cx="98400" cy="987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8">
  <p:cSld name="CUSTOM_37">
    <p:spTree>
      <p:nvGrpSpPr>
        <p:cNvPr id="239" name="Shape 239"/>
        <p:cNvGrpSpPr/>
        <p:nvPr/>
      </p:nvGrpSpPr>
      <p:grpSpPr>
        <a:xfrm>
          <a:off x="0" y="0"/>
          <a:ext cx="0" cy="0"/>
          <a:chOff x="0" y="0"/>
          <a:chExt cx="0" cy="0"/>
        </a:xfrm>
      </p:grpSpPr>
      <p:sp>
        <p:nvSpPr>
          <p:cNvPr id="240" name="Google Shape;240;p37"/>
          <p:cNvSpPr/>
          <p:nvPr/>
        </p:nvSpPr>
        <p:spPr>
          <a:xfrm rot="10800000">
            <a:off x="5444252" y="4036344"/>
            <a:ext cx="3644607" cy="1118421"/>
          </a:xfrm>
          <a:custGeom>
            <a:rect b="b" l="l" r="r" t="t"/>
            <a:pathLst>
              <a:path extrusionOk="0" h="92815" w="299106">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37"/>
          <p:cNvSpPr/>
          <p:nvPr/>
        </p:nvSpPr>
        <p:spPr>
          <a:xfrm>
            <a:off x="6207850" y="3883665"/>
            <a:ext cx="2936718" cy="1271100"/>
          </a:xfrm>
          <a:custGeom>
            <a:rect b="b" l="l" r="r" t="t"/>
            <a:pathLst>
              <a:path extrusionOk="0" h="154588" w="285673">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37"/>
          <p:cNvSpPr/>
          <p:nvPr/>
        </p:nvSpPr>
        <p:spPr>
          <a:xfrm flipH="1">
            <a:off x="6645307" y="3883573"/>
            <a:ext cx="2498729" cy="1271173"/>
          </a:xfrm>
          <a:custGeom>
            <a:rect b="b" l="l" r="r" t="t"/>
            <a:pathLst>
              <a:path extrusionOk="0" h="196093" w="305002">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37"/>
          <p:cNvSpPr txBox="1"/>
          <p:nvPr>
            <p:ph type="title"/>
          </p:nvPr>
        </p:nvSpPr>
        <p:spPr>
          <a:xfrm>
            <a:off x="4691800" y="1922950"/>
            <a:ext cx="3543300" cy="822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5000"/>
              <a:buNone/>
              <a:defRPr sz="5000"/>
            </a:lvl1pPr>
            <a:lvl2pPr lvl="1" algn="l">
              <a:lnSpc>
                <a:spcPct val="100000"/>
              </a:lnSpc>
              <a:spcBef>
                <a:spcPts val="0"/>
              </a:spcBef>
              <a:spcAft>
                <a:spcPts val="0"/>
              </a:spcAft>
              <a:buSzPts val="5000"/>
              <a:buNone/>
              <a:defRPr sz="5000"/>
            </a:lvl2pPr>
            <a:lvl3pPr lvl="2" algn="l">
              <a:lnSpc>
                <a:spcPct val="100000"/>
              </a:lnSpc>
              <a:spcBef>
                <a:spcPts val="0"/>
              </a:spcBef>
              <a:spcAft>
                <a:spcPts val="0"/>
              </a:spcAft>
              <a:buSzPts val="5000"/>
              <a:buNone/>
              <a:defRPr sz="5000"/>
            </a:lvl3pPr>
            <a:lvl4pPr lvl="3" algn="l">
              <a:lnSpc>
                <a:spcPct val="100000"/>
              </a:lnSpc>
              <a:spcBef>
                <a:spcPts val="0"/>
              </a:spcBef>
              <a:spcAft>
                <a:spcPts val="0"/>
              </a:spcAft>
              <a:buSzPts val="5000"/>
              <a:buNone/>
              <a:defRPr sz="5000"/>
            </a:lvl4pPr>
            <a:lvl5pPr lvl="4" algn="l">
              <a:lnSpc>
                <a:spcPct val="100000"/>
              </a:lnSpc>
              <a:spcBef>
                <a:spcPts val="0"/>
              </a:spcBef>
              <a:spcAft>
                <a:spcPts val="0"/>
              </a:spcAft>
              <a:buSzPts val="5000"/>
              <a:buNone/>
              <a:defRPr sz="5000"/>
            </a:lvl5pPr>
            <a:lvl6pPr lvl="5" algn="l">
              <a:lnSpc>
                <a:spcPct val="100000"/>
              </a:lnSpc>
              <a:spcBef>
                <a:spcPts val="0"/>
              </a:spcBef>
              <a:spcAft>
                <a:spcPts val="0"/>
              </a:spcAft>
              <a:buSzPts val="5000"/>
              <a:buNone/>
              <a:defRPr sz="5000"/>
            </a:lvl6pPr>
            <a:lvl7pPr lvl="6" algn="l">
              <a:lnSpc>
                <a:spcPct val="100000"/>
              </a:lnSpc>
              <a:spcBef>
                <a:spcPts val="0"/>
              </a:spcBef>
              <a:spcAft>
                <a:spcPts val="0"/>
              </a:spcAft>
              <a:buSzPts val="5000"/>
              <a:buNone/>
              <a:defRPr sz="5000"/>
            </a:lvl7pPr>
            <a:lvl8pPr lvl="7" algn="l">
              <a:lnSpc>
                <a:spcPct val="100000"/>
              </a:lnSpc>
              <a:spcBef>
                <a:spcPts val="0"/>
              </a:spcBef>
              <a:spcAft>
                <a:spcPts val="0"/>
              </a:spcAft>
              <a:buSzPts val="5000"/>
              <a:buNone/>
              <a:defRPr sz="5000"/>
            </a:lvl8pPr>
            <a:lvl9pPr lvl="8" algn="l">
              <a:lnSpc>
                <a:spcPct val="100000"/>
              </a:lnSpc>
              <a:spcBef>
                <a:spcPts val="0"/>
              </a:spcBef>
              <a:spcAft>
                <a:spcPts val="0"/>
              </a:spcAft>
              <a:buSzPts val="5000"/>
              <a:buNone/>
              <a:defRPr sz="5000"/>
            </a:lvl9pPr>
          </a:lstStyle>
          <a:p/>
        </p:txBody>
      </p:sp>
      <p:sp>
        <p:nvSpPr>
          <p:cNvPr id="244" name="Google Shape;244;p37"/>
          <p:cNvSpPr txBox="1"/>
          <p:nvPr>
            <p:ph idx="1" type="subTitle"/>
          </p:nvPr>
        </p:nvSpPr>
        <p:spPr>
          <a:xfrm>
            <a:off x="4691871" y="2757125"/>
            <a:ext cx="3543300" cy="491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245" name="Google Shape;245;p37"/>
          <p:cNvSpPr/>
          <p:nvPr/>
        </p:nvSpPr>
        <p:spPr>
          <a:xfrm rot="10800000">
            <a:off x="6742285" y="22388"/>
            <a:ext cx="2443246" cy="939991"/>
          </a:xfrm>
          <a:custGeom>
            <a:rect b="b" l="l" r="r" t="t"/>
            <a:pathLst>
              <a:path extrusionOk="0" h="76391" w="283357">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37"/>
          <p:cNvSpPr/>
          <p:nvPr/>
        </p:nvSpPr>
        <p:spPr>
          <a:xfrm flipH="1" rot="-9367883">
            <a:off x="6298030" y="-379289"/>
            <a:ext cx="3153951" cy="1121150"/>
          </a:xfrm>
          <a:custGeom>
            <a:rect b="b" l="l" r="r" t="t"/>
            <a:pathLst>
              <a:path extrusionOk="0" h="43920" w="264364">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37"/>
          <p:cNvSpPr/>
          <p:nvPr/>
        </p:nvSpPr>
        <p:spPr>
          <a:xfrm rot="-9944222">
            <a:off x="6382945" y="-335889"/>
            <a:ext cx="3605366" cy="1194753"/>
          </a:xfrm>
          <a:custGeom>
            <a:rect b="b" l="l" r="r" t="t"/>
            <a:pathLst>
              <a:path extrusionOk="0" h="40820" w="264364">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37"/>
          <p:cNvSpPr/>
          <p:nvPr/>
        </p:nvSpPr>
        <p:spPr>
          <a:xfrm rot="5400000">
            <a:off x="8071681" y="778056"/>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37"/>
          <p:cNvSpPr/>
          <p:nvPr/>
        </p:nvSpPr>
        <p:spPr>
          <a:xfrm rot="5400000">
            <a:off x="6004944" y="4863669"/>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37"/>
          <p:cNvSpPr/>
          <p:nvPr/>
        </p:nvSpPr>
        <p:spPr>
          <a:xfrm rot="-5400000">
            <a:off x="7414856" y="625369"/>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37"/>
          <p:cNvSpPr/>
          <p:nvPr/>
        </p:nvSpPr>
        <p:spPr>
          <a:xfrm rot="5400000">
            <a:off x="5348731" y="4228906"/>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7">
    <p:spTree>
      <p:nvGrpSpPr>
        <p:cNvPr id="252" name="Shape 252"/>
        <p:cNvGrpSpPr/>
        <p:nvPr/>
      </p:nvGrpSpPr>
      <p:grpSpPr>
        <a:xfrm>
          <a:off x="0" y="0"/>
          <a:ext cx="0" cy="0"/>
          <a:chOff x="0" y="0"/>
          <a:chExt cx="0" cy="0"/>
        </a:xfrm>
      </p:grpSpPr>
      <p:sp>
        <p:nvSpPr>
          <p:cNvPr id="253" name="Google Shape;253;p38"/>
          <p:cNvSpPr txBox="1"/>
          <p:nvPr>
            <p:ph type="title"/>
          </p:nvPr>
        </p:nvSpPr>
        <p:spPr>
          <a:xfrm>
            <a:off x="1543350" y="363275"/>
            <a:ext cx="60573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54" name="Google Shape;254;p38"/>
          <p:cNvSpPr txBox="1"/>
          <p:nvPr>
            <p:ph idx="1" type="subTitle"/>
          </p:nvPr>
        </p:nvSpPr>
        <p:spPr>
          <a:xfrm>
            <a:off x="4875632" y="1904475"/>
            <a:ext cx="24861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2100"/>
              <a:buFont typeface="Josefin Sans"/>
              <a:buNone/>
              <a:defRPr b="1" sz="2700">
                <a:solidFill>
                  <a:schemeClr val="dk1"/>
                </a:solidFill>
                <a:latin typeface="Josefin Sans"/>
                <a:ea typeface="Josefin Sans"/>
                <a:cs typeface="Josefin Sans"/>
                <a:sym typeface="Josefin Sans"/>
              </a:defRPr>
            </a:lvl1pPr>
            <a:lvl2pPr lvl="1" algn="ctr">
              <a:lnSpc>
                <a:spcPct val="115000"/>
              </a:lnSpc>
              <a:spcBef>
                <a:spcPts val="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2pPr>
            <a:lvl3pPr lvl="2"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3pPr>
            <a:lvl4pPr lvl="3"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4pPr>
            <a:lvl5pPr lvl="4"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5pPr>
            <a:lvl6pPr lvl="5"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6pPr>
            <a:lvl7pPr lvl="6"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7pPr>
            <a:lvl8pPr lvl="7"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8pPr>
            <a:lvl9pPr lvl="8" algn="ctr">
              <a:lnSpc>
                <a:spcPct val="115000"/>
              </a:lnSpc>
              <a:spcBef>
                <a:spcPts val="1600"/>
              </a:spcBef>
              <a:spcAft>
                <a:spcPts val="1600"/>
              </a:spcAft>
              <a:buClr>
                <a:schemeClr val="dk1"/>
              </a:buClr>
              <a:buSzPts val="2100"/>
              <a:buFont typeface="Josefin Sans"/>
              <a:buNone/>
              <a:defRPr b="1" sz="2100">
                <a:solidFill>
                  <a:schemeClr val="dk1"/>
                </a:solidFill>
                <a:latin typeface="Josefin Sans"/>
                <a:ea typeface="Josefin Sans"/>
                <a:cs typeface="Josefin Sans"/>
                <a:sym typeface="Josefin Sans"/>
              </a:defRPr>
            </a:lvl9pPr>
          </a:lstStyle>
          <a:p/>
        </p:txBody>
      </p:sp>
      <p:sp>
        <p:nvSpPr>
          <p:cNvPr id="255" name="Google Shape;255;p38"/>
          <p:cNvSpPr txBox="1"/>
          <p:nvPr>
            <p:ph idx="2" type="subTitle"/>
          </p:nvPr>
        </p:nvSpPr>
        <p:spPr>
          <a:xfrm>
            <a:off x="5157563" y="2223600"/>
            <a:ext cx="1922100" cy="618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400"/>
              <a:buNone/>
              <a:defRPr/>
            </a:lvl4pPr>
            <a:lvl5pPr lvl="4" algn="ctr">
              <a:lnSpc>
                <a:spcPct val="115000"/>
              </a:lnSpc>
              <a:spcBef>
                <a:spcPts val="1600"/>
              </a:spcBef>
              <a:spcAft>
                <a:spcPts val="0"/>
              </a:spcAft>
              <a:buSzPts val="1400"/>
              <a:buNone/>
              <a:defRPr/>
            </a:lvl5pPr>
            <a:lvl6pPr lvl="5" algn="ctr">
              <a:lnSpc>
                <a:spcPct val="115000"/>
              </a:lnSpc>
              <a:spcBef>
                <a:spcPts val="1600"/>
              </a:spcBef>
              <a:spcAft>
                <a:spcPts val="0"/>
              </a:spcAft>
              <a:buSzPts val="1400"/>
              <a:buNone/>
              <a:defRPr/>
            </a:lvl6pPr>
            <a:lvl7pPr lvl="6" algn="ctr">
              <a:lnSpc>
                <a:spcPct val="115000"/>
              </a:lnSpc>
              <a:spcBef>
                <a:spcPts val="1600"/>
              </a:spcBef>
              <a:spcAft>
                <a:spcPts val="0"/>
              </a:spcAft>
              <a:buSzPts val="1400"/>
              <a:buNone/>
              <a:defRPr/>
            </a:lvl7pPr>
            <a:lvl8pPr lvl="7" algn="ctr">
              <a:lnSpc>
                <a:spcPct val="115000"/>
              </a:lnSpc>
              <a:spcBef>
                <a:spcPts val="1600"/>
              </a:spcBef>
              <a:spcAft>
                <a:spcPts val="0"/>
              </a:spcAft>
              <a:buSzPts val="1400"/>
              <a:buNone/>
              <a:defRPr/>
            </a:lvl8pPr>
            <a:lvl9pPr lvl="8" algn="ctr">
              <a:lnSpc>
                <a:spcPct val="115000"/>
              </a:lnSpc>
              <a:spcBef>
                <a:spcPts val="1600"/>
              </a:spcBef>
              <a:spcAft>
                <a:spcPts val="1600"/>
              </a:spcAft>
              <a:buSzPts val="1400"/>
              <a:buNone/>
              <a:defRPr/>
            </a:lvl9pPr>
          </a:lstStyle>
          <a:p/>
        </p:txBody>
      </p:sp>
      <p:sp>
        <p:nvSpPr>
          <p:cNvPr id="256" name="Google Shape;256;p38"/>
          <p:cNvSpPr txBox="1"/>
          <p:nvPr>
            <p:ph idx="3" type="subTitle"/>
          </p:nvPr>
        </p:nvSpPr>
        <p:spPr>
          <a:xfrm>
            <a:off x="1782263" y="1904475"/>
            <a:ext cx="24861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2100"/>
              <a:buFont typeface="Josefin Sans"/>
              <a:buNone/>
              <a:defRPr b="1" sz="2700">
                <a:solidFill>
                  <a:schemeClr val="dk1"/>
                </a:solidFill>
                <a:latin typeface="Josefin Sans"/>
                <a:ea typeface="Josefin Sans"/>
                <a:cs typeface="Josefin Sans"/>
                <a:sym typeface="Josefin Sans"/>
              </a:defRPr>
            </a:lvl1pPr>
            <a:lvl2pPr lvl="1" algn="ctr">
              <a:lnSpc>
                <a:spcPct val="115000"/>
              </a:lnSpc>
              <a:spcBef>
                <a:spcPts val="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2pPr>
            <a:lvl3pPr lvl="2"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3pPr>
            <a:lvl4pPr lvl="3"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4pPr>
            <a:lvl5pPr lvl="4"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5pPr>
            <a:lvl6pPr lvl="5"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6pPr>
            <a:lvl7pPr lvl="6"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7pPr>
            <a:lvl8pPr lvl="7"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8pPr>
            <a:lvl9pPr lvl="8" algn="ctr">
              <a:lnSpc>
                <a:spcPct val="115000"/>
              </a:lnSpc>
              <a:spcBef>
                <a:spcPts val="1600"/>
              </a:spcBef>
              <a:spcAft>
                <a:spcPts val="1600"/>
              </a:spcAft>
              <a:buClr>
                <a:schemeClr val="dk1"/>
              </a:buClr>
              <a:buSzPts val="2100"/>
              <a:buFont typeface="Josefin Sans"/>
              <a:buNone/>
              <a:defRPr b="1" sz="2100">
                <a:solidFill>
                  <a:schemeClr val="dk1"/>
                </a:solidFill>
                <a:latin typeface="Josefin Sans"/>
                <a:ea typeface="Josefin Sans"/>
                <a:cs typeface="Josefin Sans"/>
                <a:sym typeface="Josefin Sans"/>
              </a:defRPr>
            </a:lvl9pPr>
          </a:lstStyle>
          <a:p/>
        </p:txBody>
      </p:sp>
      <p:sp>
        <p:nvSpPr>
          <p:cNvPr id="257" name="Google Shape;257;p38"/>
          <p:cNvSpPr txBox="1"/>
          <p:nvPr>
            <p:ph idx="4" type="subTitle"/>
          </p:nvPr>
        </p:nvSpPr>
        <p:spPr>
          <a:xfrm>
            <a:off x="2064375" y="2223600"/>
            <a:ext cx="1922100" cy="618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400"/>
              <a:buNone/>
              <a:defRPr/>
            </a:lvl4pPr>
            <a:lvl5pPr lvl="4" algn="ctr">
              <a:lnSpc>
                <a:spcPct val="115000"/>
              </a:lnSpc>
              <a:spcBef>
                <a:spcPts val="1600"/>
              </a:spcBef>
              <a:spcAft>
                <a:spcPts val="0"/>
              </a:spcAft>
              <a:buSzPts val="1400"/>
              <a:buNone/>
              <a:defRPr/>
            </a:lvl5pPr>
            <a:lvl6pPr lvl="5" algn="ctr">
              <a:lnSpc>
                <a:spcPct val="115000"/>
              </a:lnSpc>
              <a:spcBef>
                <a:spcPts val="1600"/>
              </a:spcBef>
              <a:spcAft>
                <a:spcPts val="0"/>
              </a:spcAft>
              <a:buSzPts val="1400"/>
              <a:buNone/>
              <a:defRPr/>
            </a:lvl6pPr>
            <a:lvl7pPr lvl="6" algn="ctr">
              <a:lnSpc>
                <a:spcPct val="115000"/>
              </a:lnSpc>
              <a:spcBef>
                <a:spcPts val="1600"/>
              </a:spcBef>
              <a:spcAft>
                <a:spcPts val="0"/>
              </a:spcAft>
              <a:buSzPts val="1400"/>
              <a:buNone/>
              <a:defRPr/>
            </a:lvl7pPr>
            <a:lvl8pPr lvl="7" algn="ctr">
              <a:lnSpc>
                <a:spcPct val="115000"/>
              </a:lnSpc>
              <a:spcBef>
                <a:spcPts val="1600"/>
              </a:spcBef>
              <a:spcAft>
                <a:spcPts val="0"/>
              </a:spcAft>
              <a:buSzPts val="1400"/>
              <a:buNone/>
              <a:defRPr/>
            </a:lvl8pPr>
            <a:lvl9pPr lvl="8" algn="ctr">
              <a:lnSpc>
                <a:spcPct val="115000"/>
              </a:lnSpc>
              <a:spcBef>
                <a:spcPts val="1600"/>
              </a:spcBef>
              <a:spcAft>
                <a:spcPts val="1600"/>
              </a:spcAft>
              <a:buSzPts val="1400"/>
              <a:buNone/>
              <a:defRPr/>
            </a:lvl9pPr>
          </a:lstStyle>
          <a:p/>
        </p:txBody>
      </p:sp>
      <p:sp>
        <p:nvSpPr>
          <p:cNvPr id="258" name="Google Shape;258;p38"/>
          <p:cNvSpPr txBox="1"/>
          <p:nvPr>
            <p:ph idx="5" type="subTitle"/>
          </p:nvPr>
        </p:nvSpPr>
        <p:spPr>
          <a:xfrm>
            <a:off x="4875600" y="3814500"/>
            <a:ext cx="24861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2100"/>
              <a:buFont typeface="Josefin Sans"/>
              <a:buNone/>
              <a:defRPr b="1" sz="2700">
                <a:solidFill>
                  <a:schemeClr val="dk1"/>
                </a:solidFill>
                <a:latin typeface="Josefin Sans"/>
                <a:ea typeface="Josefin Sans"/>
                <a:cs typeface="Josefin Sans"/>
                <a:sym typeface="Josefin Sans"/>
              </a:defRPr>
            </a:lvl1pPr>
            <a:lvl2pPr lvl="1" algn="ctr">
              <a:lnSpc>
                <a:spcPct val="115000"/>
              </a:lnSpc>
              <a:spcBef>
                <a:spcPts val="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2pPr>
            <a:lvl3pPr lvl="2"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3pPr>
            <a:lvl4pPr lvl="3"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4pPr>
            <a:lvl5pPr lvl="4"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5pPr>
            <a:lvl6pPr lvl="5"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6pPr>
            <a:lvl7pPr lvl="6"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7pPr>
            <a:lvl8pPr lvl="7"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8pPr>
            <a:lvl9pPr lvl="8" algn="ctr">
              <a:lnSpc>
                <a:spcPct val="115000"/>
              </a:lnSpc>
              <a:spcBef>
                <a:spcPts val="1600"/>
              </a:spcBef>
              <a:spcAft>
                <a:spcPts val="1600"/>
              </a:spcAft>
              <a:buClr>
                <a:schemeClr val="dk1"/>
              </a:buClr>
              <a:buSzPts val="2100"/>
              <a:buFont typeface="Josefin Sans"/>
              <a:buNone/>
              <a:defRPr b="1" sz="2100">
                <a:solidFill>
                  <a:schemeClr val="dk1"/>
                </a:solidFill>
                <a:latin typeface="Josefin Sans"/>
                <a:ea typeface="Josefin Sans"/>
                <a:cs typeface="Josefin Sans"/>
                <a:sym typeface="Josefin Sans"/>
              </a:defRPr>
            </a:lvl9pPr>
          </a:lstStyle>
          <a:p/>
        </p:txBody>
      </p:sp>
      <p:sp>
        <p:nvSpPr>
          <p:cNvPr id="259" name="Google Shape;259;p38"/>
          <p:cNvSpPr txBox="1"/>
          <p:nvPr>
            <p:ph idx="6" type="subTitle"/>
          </p:nvPr>
        </p:nvSpPr>
        <p:spPr>
          <a:xfrm>
            <a:off x="5157563" y="4133628"/>
            <a:ext cx="1922100" cy="618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400"/>
              <a:buNone/>
              <a:defRPr/>
            </a:lvl4pPr>
            <a:lvl5pPr lvl="4" algn="ctr">
              <a:lnSpc>
                <a:spcPct val="115000"/>
              </a:lnSpc>
              <a:spcBef>
                <a:spcPts val="1600"/>
              </a:spcBef>
              <a:spcAft>
                <a:spcPts val="0"/>
              </a:spcAft>
              <a:buSzPts val="1400"/>
              <a:buNone/>
              <a:defRPr/>
            </a:lvl5pPr>
            <a:lvl6pPr lvl="5" algn="ctr">
              <a:lnSpc>
                <a:spcPct val="115000"/>
              </a:lnSpc>
              <a:spcBef>
                <a:spcPts val="1600"/>
              </a:spcBef>
              <a:spcAft>
                <a:spcPts val="0"/>
              </a:spcAft>
              <a:buSzPts val="1400"/>
              <a:buNone/>
              <a:defRPr/>
            </a:lvl6pPr>
            <a:lvl7pPr lvl="6" algn="ctr">
              <a:lnSpc>
                <a:spcPct val="115000"/>
              </a:lnSpc>
              <a:spcBef>
                <a:spcPts val="1600"/>
              </a:spcBef>
              <a:spcAft>
                <a:spcPts val="0"/>
              </a:spcAft>
              <a:buSzPts val="1400"/>
              <a:buNone/>
              <a:defRPr/>
            </a:lvl7pPr>
            <a:lvl8pPr lvl="7" algn="ctr">
              <a:lnSpc>
                <a:spcPct val="115000"/>
              </a:lnSpc>
              <a:spcBef>
                <a:spcPts val="1600"/>
              </a:spcBef>
              <a:spcAft>
                <a:spcPts val="0"/>
              </a:spcAft>
              <a:buSzPts val="1400"/>
              <a:buNone/>
              <a:defRPr/>
            </a:lvl8pPr>
            <a:lvl9pPr lvl="8" algn="ctr">
              <a:lnSpc>
                <a:spcPct val="115000"/>
              </a:lnSpc>
              <a:spcBef>
                <a:spcPts val="1600"/>
              </a:spcBef>
              <a:spcAft>
                <a:spcPts val="1600"/>
              </a:spcAft>
              <a:buSzPts val="1400"/>
              <a:buNone/>
              <a:defRPr/>
            </a:lvl9pPr>
          </a:lstStyle>
          <a:p/>
        </p:txBody>
      </p:sp>
      <p:sp>
        <p:nvSpPr>
          <p:cNvPr id="260" name="Google Shape;260;p38"/>
          <p:cNvSpPr txBox="1"/>
          <p:nvPr>
            <p:ph idx="7" type="subTitle"/>
          </p:nvPr>
        </p:nvSpPr>
        <p:spPr>
          <a:xfrm>
            <a:off x="1782263" y="3814500"/>
            <a:ext cx="24861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2100"/>
              <a:buFont typeface="Josefin Sans"/>
              <a:buNone/>
              <a:defRPr b="1" sz="2700">
                <a:solidFill>
                  <a:schemeClr val="dk1"/>
                </a:solidFill>
                <a:latin typeface="Josefin Sans"/>
                <a:ea typeface="Josefin Sans"/>
                <a:cs typeface="Josefin Sans"/>
                <a:sym typeface="Josefin Sans"/>
              </a:defRPr>
            </a:lvl1pPr>
            <a:lvl2pPr lvl="1" algn="ctr">
              <a:lnSpc>
                <a:spcPct val="115000"/>
              </a:lnSpc>
              <a:spcBef>
                <a:spcPts val="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2pPr>
            <a:lvl3pPr lvl="2"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3pPr>
            <a:lvl4pPr lvl="3"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4pPr>
            <a:lvl5pPr lvl="4"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5pPr>
            <a:lvl6pPr lvl="5"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6pPr>
            <a:lvl7pPr lvl="6"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7pPr>
            <a:lvl8pPr lvl="7"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8pPr>
            <a:lvl9pPr lvl="8" algn="ctr">
              <a:lnSpc>
                <a:spcPct val="115000"/>
              </a:lnSpc>
              <a:spcBef>
                <a:spcPts val="1600"/>
              </a:spcBef>
              <a:spcAft>
                <a:spcPts val="1600"/>
              </a:spcAft>
              <a:buClr>
                <a:schemeClr val="dk1"/>
              </a:buClr>
              <a:buSzPts val="2100"/>
              <a:buFont typeface="Josefin Sans"/>
              <a:buNone/>
              <a:defRPr b="1" sz="2100">
                <a:solidFill>
                  <a:schemeClr val="dk1"/>
                </a:solidFill>
                <a:latin typeface="Josefin Sans"/>
                <a:ea typeface="Josefin Sans"/>
                <a:cs typeface="Josefin Sans"/>
                <a:sym typeface="Josefin Sans"/>
              </a:defRPr>
            </a:lvl9pPr>
          </a:lstStyle>
          <a:p/>
        </p:txBody>
      </p:sp>
      <p:sp>
        <p:nvSpPr>
          <p:cNvPr id="261" name="Google Shape;261;p38"/>
          <p:cNvSpPr txBox="1"/>
          <p:nvPr>
            <p:ph idx="8" type="subTitle"/>
          </p:nvPr>
        </p:nvSpPr>
        <p:spPr>
          <a:xfrm>
            <a:off x="2064375" y="4133628"/>
            <a:ext cx="1922100" cy="618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400"/>
              <a:buNone/>
              <a:defRPr/>
            </a:lvl4pPr>
            <a:lvl5pPr lvl="4" algn="ctr">
              <a:lnSpc>
                <a:spcPct val="115000"/>
              </a:lnSpc>
              <a:spcBef>
                <a:spcPts val="1600"/>
              </a:spcBef>
              <a:spcAft>
                <a:spcPts val="0"/>
              </a:spcAft>
              <a:buSzPts val="1400"/>
              <a:buNone/>
              <a:defRPr/>
            </a:lvl5pPr>
            <a:lvl6pPr lvl="5" algn="ctr">
              <a:lnSpc>
                <a:spcPct val="115000"/>
              </a:lnSpc>
              <a:spcBef>
                <a:spcPts val="1600"/>
              </a:spcBef>
              <a:spcAft>
                <a:spcPts val="0"/>
              </a:spcAft>
              <a:buSzPts val="1400"/>
              <a:buNone/>
              <a:defRPr/>
            </a:lvl6pPr>
            <a:lvl7pPr lvl="6" algn="ctr">
              <a:lnSpc>
                <a:spcPct val="115000"/>
              </a:lnSpc>
              <a:spcBef>
                <a:spcPts val="1600"/>
              </a:spcBef>
              <a:spcAft>
                <a:spcPts val="0"/>
              </a:spcAft>
              <a:buSzPts val="1400"/>
              <a:buNone/>
              <a:defRPr/>
            </a:lvl7pPr>
            <a:lvl8pPr lvl="7" algn="ctr">
              <a:lnSpc>
                <a:spcPct val="115000"/>
              </a:lnSpc>
              <a:spcBef>
                <a:spcPts val="1600"/>
              </a:spcBef>
              <a:spcAft>
                <a:spcPts val="0"/>
              </a:spcAft>
              <a:buSzPts val="1400"/>
              <a:buNone/>
              <a:defRPr/>
            </a:lvl8pPr>
            <a:lvl9pPr lvl="8" algn="ctr">
              <a:lnSpc>
                <a:spcPct val="115000"/>
              </a:lnSpc>
              <a:spcBef>
                <a:spcPts val="1600"/>
              </a:spcBef>
              <a:spcAft>
                <a:spcPts val="1600"/>
              </a:spcAft>
              <a:buSzPts val="1400"/>
              <a:buNone/>
              <a:defRPr/>
            </a:lvl9pPr>
          </a:lstStyle>
          <a:p/>
        </p:txBody>
      </p:sp>
      <p:sp>
        <p:nvSpPr>
          <p:cNvPr id="262" name="Google Shape;262;p38"/>
          <p:cNvSpPr/>
          <p:nvPr/>
        </p:nvSpPr>
        <p:spPr>
          <a:xfrm flipH="1" rot="-5400000">
            <a:off x="-3096997" y="2192121"/>
            <a:ext cx="6890071" cy="880003"/>
          </a:xfrm>
          <a:custGeom>
            <a:rect b="b" l="l" r="r" t="t"/>
            <a:pathLst>
              <a:path extrusionOk="0" h="14785" w="79484">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38"/>
          <p:cNvSpPr/>
          <p:nvPr/>
        </p:nvSpPr>
        <p:spPr>
          <a:xfrm rot="5400000">
            <a:off x="-1921300" y="3098438"/>
            <a:ext cx="4271825" cy="1177450"/>
          </a:xfrm>
          <a:custGeom>
            <a:rect b="b" l="l" r="r" t="t"/>
            <a:pathLst>
              <a:path extrusionOk="0" h="23502" w="49839">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38"/>
          <p:cNvSpPr/>
          <p:nvPr/>
        </p:nvSpPr>
        <p:spPr>
          <a:xfrm flipH="1" rot="147">
            <a:off x="-401896" y="3180097"/>
            <a:ext cx="1404839" cy="2093848"/>
          </a:xfrm>
          <a:custGeom>
            <a:rect b="b" l="l" r="r" t="t"/>
            <a:pathLst>
              <a:path extrusionOk="0" h="44420" w="24039">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38"/>
          <p:cNvSpPr/>
          <p:nvPr/>
        </p:nvSpPr>
        <p:spPr>
          <a:xfrm flipH="1" rot="-5400000">
            <a:off x="839461" y="3864564"/>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38"/>
          <p:cNvSpPr/>
          <p:nvPr/>
        </p:nvSpPr>
        <p:spPr>
          <a:xfrm flipH="1" rot="-5400000">
            <a:off x="376511" y="1084989"/>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38"/>
          <p:cNvSpPr/>
          <p:nvPr/>
        </p:nvSpPr>
        <p:spPr>
          <a:xfrm flipH="1" rot="-5400000">
            <a:off x="948986" y="1730889"/>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38"/>
          <p:cNvSpPr/>
          <p:nvPr/>
        </p:nvSpPr>
        <p:spPr>
          <a:xfrm flipH="1" rot="5400000">
            <a:off x="5330692" y="2192121"/>
            <a:ext cx="6890071" cy="880003"/>
          </a:xfrm>
          <a:custGeom>
            <a:rect b="b" l="l" r="r" t="t"/>
            <a:pathLst>
              <a:path extrusionOk="0" h="14785" w="79484">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38"/>
          <p:cNvSpPr/>
          <p:nvPr/>
        </p:nvSpPr>
        <p:spPr>
          <a:xfrm rot="-5400000">
            <a:off x="6773240" y="988358"/>
            <a:ext cx="4271825" cy="1177450"/>
          </a:xfrm>
          <a:custGeom>
            <a:rect b="b" l="l" r="r" t="t"/>
            <a:pathLst>
              <a:path extrusionOk="0" h="23502" w="49839">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38"/>
          <p:cNvSpPr/>
          <p:nvPr/>
        </p:nvSpPr>
        <p:spPr>
          <a:xfrm flipH="1" rot="-10799853">
            <a:off x="8120822" y="-9700"/>
            <a:ext cx="1404839" cy="2093848"/>
          </a:xfrm>
          <a:custGeom>
            <a:rect b="b" l="l" r="r" t="t"/>
            <a:pathLst>
              <a:path extrusionOk="0" h="44420" w="24039">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38"/>
          <p:cNvSpPr/>
          <p:nvPr/>
        </p:nvSpPr>
        <p:spPr>
          <a:xfrm flipH="1" rot="5400000">
            <a:off x="7855079" y="511882"/>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38"/>
          <p:cNvSpPr/>
          <p:nvPr/>
        </p:nvSpPr>
        <p:spPr>
          <a:xfrm flipH="1" rot="5400000">
            <a:off x="8120804" y="1236182"/>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38"/>
          <p:cNvSpPr/>
          <p:nvPr/>
        </p:nvSpPr>
        <p:spPr>
          <a:xfrm flipH="1" rot="5400000">
            <a:off x="8583754" y="4015757"/>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38"/>
          <p:cNvSpPr/>
          <p:nvPr/>
        </p:nvSpPr>
        <p:spPr>
          <a:xfrm flipH="1" rot="5400000">
            <a:off x="8076379" y="3434657"/>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38"/>
          <p:cNvSpPr/>
          <p:nvPr/>
        </p:nvSpPr>
        <p:spPr>
          <a:xfrm flipH="1" rot="-5400000">
            <a:off x="1170286" y="4653664"/>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6" name="Shape 276"/>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49">
    <p:spTree>
      <p:nvGrpSpPr>
        <p:cNvPr id="277" name="Shape 277"/>
        <p:cNvGrpSpPr/>
        <p:nvPr/>
      </p:nvGrpSpPr>
      <p:grpSpPr>
        <a:xfrm>
          <a:off x="0" y="0"/>
          <a:ext cx="0" cy="0"/>
          <a:chOff x="0" y="0"/>
          <a:chExt cx="0" cy="0"/>
        </a:xfrm>
      </p:grpSpPr>
      <p:sp>
        <p:nvSpPr>
          <p:cNvPr id="278" name="Google Shape;278;p40"/>
          <p:cNvSpPr/>
          <p:nvPr/>
        </p:nvSpPr>
        <p:spPr>
          <a:xfrm rot="10800000">
            <a:off x="2251306" y="-128"/>
            <a:ext cx="4462873" cy="1059925"/>
          </a:xfrm>
          <a:custGeom>
            <a:rect b="b" l="l" r="r" t="t"/>
            <a:pathLst>
              <a:path extrusionOk="0" h="76391" w="283357">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40"/>
          <p:cNvSpPr/>
          <p:nvPr/>
        </p:nvSpPr>
        <p:spPr>
          <a:xfrm flipH="1" rot="10799504">
            <a:off x="-6750" y="531"/>
            <a:ext cx="9154265" cy="812300"/>
          </a:xfrm>
          <a:custGeom>
            <a:rect b="b" l="l" r="r" t="t"/>
            <a:pathLst>
              <a:path extrusionOk="0" h="43920" w="264364">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40"/>
          <p:cNvSpPr/>
          <p:nvPr/>
        </p:nvSpPr>
        <p:spPr>
          <a:xfrm rot="-10799504">
            <a:off x="236" y="485"/>
            <a:ext cx="9154265" cy="865690"/>
          </a:xfrm>
          <a:custGeom>
            <a:rect b="b" l="l" r="r" t="t"/>
            <a:pathLst>
              <a:path extrusionOk="0" h="40820" w="264364">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40"/>
          <p:cNvSpPr/>
          <p:nvPr/>
        </p:nvSpPr>
        <p:spPr>
          <a:xfrm flipH="1" rot="-4555973">
            <a:off x="4908829" y="2657012"/>
            <a:ext cx="1457076" cy="4557441"/>
          </a:xfrm>
          <a:custGeom>
            <a:rect b="b" l="l" r="r" t="t"/>
            <a:pathLst>
              <a:path extrusionOk="0" h="139852" w="184937">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40"/>
          <p:cNvSpPr/>
          <p:nvPr/>
        </p:nvSpPr>
        <p:spPr>
          <a:xfrm flipH="1" rot="10800000">
            <a:off x="1" y="4443074"/>
            <a:ext cx="9154264" cy="836745"/>
          </a:xfrm>
          <a:custGeom>
            <a:rect b="b" l="l" r="r" t="t"/>
            <a:pathLst>
              <a:path extrusionOk="0" h="48804" w="264364">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40"/>
          <p:cNvSpPr/>
          <p:nvPr/>
        </p:nvSpPr>
        <p:spPr>
          <a:xfrm flipH="1" rot="10800000">
            <a:off x="-6750" y="4366693"/>
            <a:ext cx="9161260" cy="917583"/>
          </a:xfrm>
          <a:custGeom>
            <a:rect b="b" l="l" r="r" t="t"/>
            <a:pathLst>
              <a:path extrusionOk="0" h="53519" w="264337">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40"/>
          <p:cNvSpPr/>
          <p:nvPr/>
        </p:nvSpPr>
        <p:spPr>
          <a:xfrm rot="5400000">
            <a:off x="8226781" y="4253431"/>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40"/>
          <p:cNvSpPr/>
          <p:nvPr/>
        </p:nvSpPr>
        <p:spPr>
          <a:xfrm rot="5400000">
            <a:off x="2775969" y="4375819"/>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40"/>
          <p:cNvSpPr/>
          <p:nvPr/>
        </p:nvSpPr>
        <p:spPr>
          <a:xfrm rot="-5400000">
            <a:off x="6531806" y="4154869"/>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40"/>
          <p:cNvSpPr/>
          <p:nvPr/>
        </p:nvSpPr>
        <p:spPr>
          <a:xfrm rot="5400000">
            <a:off x="420981" y="3913306"/>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40"/>
          <p:cNvSpPr/>
          <p:nvPr/>
        </p:nvSpPr>
        <p:spPr>
          <a:xfrm rot="5400000">
            <a:off x="7233206" y="816606"/>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40"/>
          <p:cNvSpPr/>
          <p:nvPr/>
        </p:nvSpPr>
        <p:spPr>
          <a:xfrm rot="5400000">
            <a:off x="5881019" y="716544"/>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40"/>
          <p:cNvSpPr/>
          <p:nvPr/>
        </p:nvSpPr>
        <p:spPr>
          <a:xfrm rot="5400000">
            <a:off x="2521581" y="664081"/>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50">
    <p:spTree>
      <p:nvGrpSpPr>
        <p:cNvPr id="291" name="Shape 291"/>
        <p:cNvGrpSpPr/>
        <p:nvPr/>
      </p:nvGrpSpPr>
      <p:grpSpPr>
        <a:xfrm>
          <a:off x="0" y="0"/>
          <a:ext cx="0" cy="0"/>
          <a:chOff x="0" y="0"/>
          <a:chExt cx="0" cy="0"/>
        </a:xfrm>
      </p:grpSpPr>
      <p:sp>
        <p:nvSpPr>
          <p:cNvPr id="292" name="Google Shape;292;p41"/>
          <p:cNvSpPr/>
          <p:nvPr/>
        </p:nvSpPr>
        <p:spPr>
          <a:xfrm flipH="1" rot="10800000">
            <a:off x="1206036" y="4410874"/>
            <a:ext cx="3936983" cy="732774"/>
          </a:xfrm>
          <a:custGeom>
            <a:rect b="b" l="l" r="r" t="t"/>
            <a:pathLst>
              <a:path extrusionOk="0" h="92815" w="299106">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41"/>
          <p:cNvSpPr/>
          <p:nvPr/>
        </p:nvSpPr>
        <p:spPr>
          <a:xfrm flipH="1">
            <a:off x="3939637" y="98"/>
            <a:ext cx="5126677" cy="1295929"/>
          </a:xfrm>
          <a:custGeom>
            <a:rect b="b" l="l" r="r" t="t"/>
            <a:pathLst>
              <a:path extrusionOk="0" h="92815" w="299106">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41"/>
          <p:cNvSpPr/>
          <p:nvPr/>
        </p:nvSpPr>
        <p:spPr>
          <a:xfrm rot="10800000">
            <a:off x="-1374513" y="4141676"/>
            <a:ext cx="5735030" cy="1001972"/>
          </a:xfrm>
          <a:custGeom>
            <a:rect b="b" l="l" r="r" t="t"/>
            <a:pathLst>
              <a:path extrusionOk="0" h="107710" w="295582">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41"/>
          <p:cNvSpPr/>
          <p:nvPr/>
        </p:nvSpPr>
        <p:spPr>
          <a:xfrm flipH="1" rot="10800000">
            <a:off x="5013459" y="204"/>
            <a:ext cx="4130832" cy="1472837"/>
          </a:xfrm>
          <a:custGeom>
            <a:rect b="b" l="l" r="r" t="t"/>
            <a:pathLst>
              <a:path extrusionOk="0" h="154588" w="285673">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41"/>
          <p:cNvSpPr/>
          <p:nvPr/>
        </p:nvSpPr>
        <p:spPr>
          <a:xfrm rot="10800000">
            <a:off x="5628786" y="490"/>
            <a:ext cx="3515148" cy="1472658"/>
          </a:xfrm>
          <a:custGeom>
            <a:rect b="b" l="l" r="r" t="t"/>
            <a:pathLst>
              <a:path extrusionOk="0" h="196093" w="305002">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41"/>
          <p:cNvSpPr/>
          <p:nvPr/>
        </p:nvSpPr>
        <p:spPr>
          <a:xfrm flipH="1" rot="10800000">
            <a:off x="-77156" y="4263470"/>
            <a:ext cx="3937105" cy="880179"/>
          </a:xfrm>
          <a:custGeom>
            <a:rect b="b" l="l" r="r" t="t"/>
            <a:pathLst>
              <a:path extrusionOk="0" h="130204" w="294198">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41"/>
          <p:cNvSpPr/>
          <p:nvPr/>
        </p:nvSpPr>
        <p:spPr>
          <a:xfrm>
            <a:off x="1958250" y="4072025"/>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41"/>
          <p:cNvSpPr/>
          <p:nvPr/>
        </p:nvSpPr>
        <p:spPr>
          <a:xfrm>
            <a:off x="285300" y="3855625"/>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41"/>
          <p:cNvSpPr/>
          <p:nvPr/>
        </p:nvSpPr>
        <p:spPr>
          <a:xfrm>
            <a:off x="4522800" y="4892750"/>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41"/>
          <p:cNvSpPr/>
          <p:nvPr/>
        </p:nvSpPr>
        <p:spPr>
          <a:xfrm flipH="1" rot="10800000">
            <a:off x="6363775" y="1132525"/>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41"/>
          <p:cNvSpPr/>
          <p:nvPr/>
        </p:nvSpPr>
        <p:spPr>
          <a:xfrm flipH="1" rot="10800000">
            <a:off x="8271400" y="1341500"/>
            <a:ext cx="98400" cy="98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41"/>
          <p:cNvSpPr/>
          <p:nvPr/>
        </p:nvSpPr>
        <p:spPr>
          <a:xfrm flipH="1" rot="10800000">
            <a:off x="4360525" y="323375"/>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51">
    <p:spTree>
      <p:nvGrpSpPr>
        <p:cNvPr id="304" name="Shape 304"/>
        <p:cNvGrpSpPr/>
        <p:nvPr/>
      </p:nvGrpSpPr>
      <p:grpSpPr>
        <a:xfrm>
          <a:off x="0" y="0"/>
          <a:ext cx="0" cy="0"/>
          <a:chOff x="0" y="0"/>
          <a:chExt cx="0" cy="0"/>
        </a:xfrm>
      </p:grpSpPr>
      <p:sp>
        <p:nvSpPr>
          <p:cNvPr id="305" name="Google Shape;305;p42"/>
          <p:cNvSpPr/>
          <p:nvPr/>
        </p:nvSpPr>
        <p:spPr>
          <a:xfrm flipH="1" rot="-5400000">
            <a:off x="7050252" y="2575411"/>
            <a:ext cx="2443246" cy="939991"/>
          </a:xfrm>
          <a:custGeom>
            <a:rect b="b" l="l" r="r" t="t"/>
            <a:pathLst>
              <a:path extrusionOk="0" h="76391" w="283357">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42"/>
          <p:cNvSpPr/>
          <p:nvPr/>
        </p:nvSpPr>
        <p:spPr>
          <a:xfrm rot="-5399497">
            <a:off x="6325430" y="1701197"/>
            <a:ext cx="4515337" cy="1121168"/>
          </a:xfrm>
          <a:custGeom>
            <a:rect b="b" l="l" r="r" t="t"/>
            <a:pathLst>
              <a:path extrusionOk="0" h="43920" w="264364">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42"/>
          <p:cNvSpPr/>
          <p:nvPr/>
        </p:nvSpPr>
        <p:spPr>
          <a:xfrm flipH="1" rot="-5400440">
            <a:off x="5965428" y="1974301"/>
            <a:ext cx="5161707" cy="1194801"/>
          </a:xfrm>
          <a:custGeom>
            <a:rect b="b" l="l" r="r" t="t"/>
            <a:pathLst>
              <a:path extrusionOk="0" h="40820" w="264364">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42"/>
          <p:cNvSpPr/>
          <p:nvPr/>
        </p:nvSpPr>
        <p:spPr>
          <a:xfrm rot="-5400000">
            <a:off x="-1791843" y="1811847"/>
            <a:ext cx="5127422" cy="1543736"/>
          </a:xfrm>
          <a:custGeom>
            <a:rect b="b" l="l" r="r" t="t"/>
            <a:pathLst>
              <a:path extrusionOk="0" h="61867" w="246008">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42"/>
          <p:cNvSpPr/>
          <p:nvPr/>
        </p:nvSpPr>
        <p:spPr>
          <a:xfrm rot="-5400000">
            <a:off x="-1926425" y="1930649"/>
            <a:ext cx="5143202" cy="1290352"/>
          </a:xfrm>
          <a:custGeom>
            <a:rect b="b" l="l" r="r" t="t"/>
            <a:pathLst>
              <a:path extrusionOk="0" h="61984" w="264364">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42"/>
          <p:cNvSpPr/>
          <p:nvPr/>
        </p:nvSpPr>
        <p:spPr>
          <a:xfrm flipH="1" rot="-5400000">
            <a:off x="-1877527" y="1881640"/>
            <a:ext cx="5143337" cy="1388283"/>
          </a:xfrm>
          <a:custGeom>
            <a:rect b="b" l="l" r="r" t="t"/>
            <a:pathLst>
              <a:path extrusionOk="0" h="53519" w="264337">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42"/>
          <p:cNvSpPr/>
          <p:nvPr/>
        </p:nvSpPr>
        <p:spPr>
          <a:xfrm>
            <a:off x="1104550" y="2710300"/>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42"/>
          <p:cNvSpPr/>
          <p:nvPr/>
        </p:nvSpPr>
        <p:spPr>
          <a:xfrm>
            <a:off x="1553300" y="3452550"/>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42"/>
          <p:cNvSpPr/>
          <p:nvPr/>
        </p:nvSpPr>
        <p:spPr>
          <a:xfrm>
            <a:off x="804350" y="1051325"/>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42"/>
          <p:cNvSpPr/>
          <p:nvPr/>
        </p:nvSpPr>
        <p:spPr>
          <a:xfrm>
            <a:off x="1169650" y="4168325"/>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42"/>
          <p:cNvSpPr/>
          <p:nvPr/>
        </p:nvSpPr>
        <p:spPr>
          <a:xfrm>
            <a:off x="1520738" y="716900"/>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42"/>
          <p:cNvSpPr/>
          <p:nvPr/>
        </p:nvSpPr>
        <p:spPr>
          <a:xfrm flipH="1" rot="10800000">
            <a:off x="8332050" y="1975150"/>
            <a:ext cx="98400" cy="98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42"/>
          <p:cNvSpPr/>
          <p:nvPr/>
        </p:nvSpPr>
        <p:spPr>
          <a:xfrm flipH="1" rot="10800000">
            <a:off x="7695850" y="1006475"/>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42"/>
          <p:cNvSpPr/>
          <p:nvPr/>
        </p:nvSpPr>
        <p:spPr>
          <a:xfrm flipH="1" rot="10800000">
            <a:off x="7794238" y="4492000"/>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6" name="Shape 26"/>
        <p:cNvGrpSpPr/>
        <p:nvPr/>
      </p:nvGrpSpPr>
      <p:grpSpPr>
        <a:xfrm>
          <a:off x="0" y="0"/>
          <a:ext cx="0" cy="0"/>
          <a:chOff x="0" y="0"/>
          <a:chExt cx="0" cy="0"/>
        </a:xfrm>
      </p:grpSpPr>
      <p:sp>
        <p:nvSpPr>
          <p:cNvPr id="27" name="Google Shape;27;p25"/>
          <p:cNvSpPr txBox="1"/>
          <p:nvPr>
            <p:ph type="title"/>
          </p:nvPr>
        </p:nvSpPr>
        <p:spPr>
          <a:xfrm>
            <a:off x="707550" y="1922950"/>
            <a:ext cx="4860000" cy="822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600"/>
              <a:buNone/>
              <a:defRPr sz="60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28" name="Google Shape;28;p25"/>
          <p:cNvSpPr txBox="1"/>
          <p:nvPr>
            <p:ph idx="1" type="subTitle"/>
          </p:nvPr>
        </p:nvSpPr>
        <p:spPr>
          <a:xfrm>
            <a:off x="707650" y="2757125"/>
            <a:ext cx="4860000" cy="491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600">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29" name="Google Shape;29;p25"/>
          <p:cNvSpPr/>
          <p:nvPr/>
        </p:nvSpPr>
        <p:spPr>
          <a:xfrm rot="-10667561">
            <a:off x="305871" y="4396335"/>
            <a:ext cx="4818716" cy="780968"/>
          </a:xfrm>
          <a:custGeom>
            <a:rect b="b" l="l" r="r" t="t"/>
            <a:pathLst>
              <a:path extrusionOk="0" h="14785" w="79484">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5"/>
          <p:cNvSpPr/>
          <p:nvPr/>
        </p:nvSpPr>
        <p:spPr>
          <a:xfrm rot="10800000">
            <a:off x="402459" y="4303597"/>
            <a:ext cx="2393629" cy="966464"/>
          </a:xfrm>
          <a:custGeom>
            <a:rect b="b" l="l" r="r" t="t"/>
            <a:pathLst>
              <a:path extrusionOk="0" h="43165" w="72716">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5"/>
          <p:cNvSpPr/>
          <p:nvPr/>
        </p:nvSpPr>
        <p:spPr>
          <a:xfrm>
            <a:off x="-272112" y="4159112"/>
            <a:ext cx="2096898" cy="989152"/>
          </a:xfrm>
          <a:custGeom>
            <a:rect b="b" l="l" r="r" t="t"/>
            <a:pathLst>
              <a:path extrusionOk="0" h="61524" w="143993">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25"/>
          <p:cNvSpPr/>
          <p:nvPr/>
        </p:nvSpPr>
        <p:spPr>
          <a:xfrm>
            <a:off x="5246676" y="4820774"/>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25"/>
          <p:cNvSpPr/>
          <p:nvPr/>
        </p:nvSpPr>
        <p:spPr>
          <a:xfrm>
            <a:off x="402451" y="3952199"/>
            <a:ext cx="98400" cy="98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25"/>
          <p:cNvSpPr/>
          <p:nvPr/>
        </p:nvSpPr>
        <p:spPr>
          <a:xfrm>
            <a:off x="1153051" y="4390624"/>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5"/>
          <p:cNvSpPr/>
          <p:nvPr/>
        </p:nvSpPr>
        <p:spPr>
          <a:xfrm>
            <a:off x="2859751" y="4737474"/>
            <a:ext cx="98400" cy="987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25"/>
          <p:cNvSpPr/>
          <p:nvPr/>
        </p:nvSpPr>
        <p:spPr>
          <a:xfrm flipH="1" rot="-132439">
            <a:off x="305871" y="-39916"/>
            <a:ext cx="4818716" cy="780968"/>
          </a:xfrm>
          <a:custGeom>
            <a:rect b="b" l="l" r="r" t="t"/>
            <a:pathLst>
              <a:path extrusionOk="0" h="14785" w="79484">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5"/>
          <p:cNvSpPr/>
          <p:nvPr/>
        </p:nvSpPr>
        <p:spPr>
          <a:xfrm flipH="1">
            <a:off x="402459" y="-132676"/>
            <a:ext cx="2393629" cy="966464"/>
          </a:xfrm>
          <a:custGeom>
            <a:rect b="b" l="l" r="r" t="t"/>
            <a:pathLst>
              <a:path extrusionOk="0" h="43165" w="72716">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25"/>
          <p:cNvSpPr/>
          <p:nvPr/>
        </p:nvSpPr>
        <p:spPr>
          <a:xfrm flipH="1" rot="10800000">
            <a:off x="-272112" y="-10878"/>
            <a:ext cx="2096898" cy="989152"/>
          </a:xfrm>
          <a:custGeom>
            <a:rect b="b" l="l" r="r" t="t"/>
            <a:pathLst>
              <a:path extrusionOk="0" h="61524" w="143993">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5"/>
          <p:cNvSpPr/>
          <p:nvPr/>
        </p:nvSpPr>
        <p:spPr>
          <a:xfrm flipH="1" rot="10800000">
            <a:off x="402451" y="1086487"/>
            <a:ext cx="98400" cy="98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25"/>
          <p:cNvSpPr/>
          <p:nvPr/>
        </p:nvSpPr>
        <p:spPr>
          <a:xfrm flipH="1" rot="10800000">
            <a:off x="1153051" y="648062"/>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25"/>
          <p:cNvSpPr/>
          <p:nvPr/>
        </p:nvSpPr>
        <p:spPr>
          <a:xfrm flipH="1" rot="10800000">
            <a:off x="2859751" y="301212"/>
            <a:ext cx="98400" cy="987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5"/>
          <p:cNvSpPr/>
          <p:nvPr/>
        </p:nvSpPr>
        <p:spPr>
          <a:xfrm flipH="1" rot="10800000">
            <a:off x="5246676" y="153112"/>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52">
    <p:spTree>
      <p:nvGrpSpPr>
        <p:cNvPr id="319" name="Shape 319"/>
        <p:cNvGrpSpPr/>
        <p:nvPr/>
      </p:nvGrpSpPr>
      <p:grpSpPr>
        <a:xfrm>
          <a:off x="0" y="0"/>
          <a:ext cx="0" cy="0"/>
          <a:chOff x="0" y="0"/>
          <a:chExt cx="0" cy="0"/>
        </a:xfrm>
      </p:grpSpPr>
      <p:sp>
        <p:nvSpPr>
          <p:cNvPr id="320" name="Google Shape;320;p43"/>
          <p:cNvSpPr/>
          <p:nvPr/>
        </p:nvSpPr>
        <p:spPr>
          <a:xfrm flipH="1" rot="-5911893">
            <a:off x="-358275" y="-757650"/>
            <a:ext cx="1679785" cy="2039064"/>
          </a:xfrm>
          <a:custGeom>
            <a:rect b="b" l="l" r="r" t="t"/>
            <a:pathLst>
              <a:path extrusionOk="0" h="139852" w="184937">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43"/>
          <p:cNvSpPr/>
          <p:nvPr/>
        </p:nvSpPr>
        <p:spPr>
          <a:xfrm flipH="1" rot="-515846">
            <a:off x="-1764995" y="-321140"/>
            <a:ext cx="4858752" cy="984749"/>
          </a:xfrm>
          <a:custGeom>
            <a:rect b="b" l="l" r="r" t="t"/>
            <a:pathLst>
              <a:path extrusionOk="0" h="48804" w="264364">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43"/>
          <p:cNvSpPr/>
          <p:nvPr/>
        </p:nvSpPr>
        <p:spPr>
          <a:xfrm flipH="1">
            <a:off x="-1788061" y="-312190"/>
            <a:ext cx="4906095" cy="1060078"/>
          </a:xfrm>
          <a:custGeom>
            <a:rect b="b" l="l" r="r" t="t"/>
            <a:pathLst>
              <a:path extrusionOk="0" h="53519" w="264337">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43"/>
          <p:cNvSpPr/>
          <p:nvPr/>
        </p:nvSpPr>
        <p:spPr>
          <a:xfrm flipH="1" rot="4888107">
            <a:off x="1137128" y="4138487"/>
            <a:ext cx="1679785" cy="2039064"/>
          </a:xfrm>
          <a:custGeom>
            <a:rect b="b" l="l" r="r" t="t"/>
            <a:pathLst>
              <a:path extrusionOk="0" h="139852" w="184937">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43"/>
          <p:cNvSpPr/>
          <p:nvPr/>
        </p:nvSpPr>
        <p:spPr>
          <a:xfrm flipH="1" rot="-9922098">
            <a:off x="-1214868" y="4347472"/>
            <a:ext cx="4858620" cy="984751"/>
          </a:xfrm>
          <a:custGeom>
            <a:rect b="b" l="l" r="r" t="t"/>
            <a:pathLst>
              <a:path extrusionOk="0" h="48804" w="264364">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43"/>
          <p:cNvSpPr/>
          <p:nvPr/>
        </p:nvSpPr>
        <p:spPr>
          <a:xfrm flipH="1" rot="-10346708">
            <a:off x="-752392" y="4478612"/>
            <a:ext cx="4905724" cy="1060054"/>
          </a:xfrm>
          <a:custGeom>
            <a:rect b="b" l="l" r="r" t="t"/>
            <a:pathLst>
              <a:path extrusionOk="0" h="53519" w="264337">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43"/>
          <p:cNvSpPr/>
          <p:nvPr/>
        </p:nvSpPr>
        <p:spPr>
          <a:xfrm rot="5400000">
            <a:off x="1196981" y="844056"/>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43"/>
          <p:cNvSpPr/>
          <p:nvPr/>
        </p:nvSpPr>
        <p:spPr>
          <a:xfrm rot="5400000">
            <a:off x="1196219" y="4467169"/>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43"/>
          <p:cNvSpPr/>
          <p:nvPr/>
        </p:nvSpPr>
        <p:spPr>
          <a:xfrm rot="-5400000">
            <a:off x="540156" y="691369"/>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43"/>
          <p:cNvSpPr/>
          <p:nvPr/>
        </p:nvSpPr>
        <p:spPr>
          <a:xfrm rot="5400000">
            <a:off x="540006" y="3832406"/>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CUSTOM_53">
    <p:spTree>
      <p:nvGrpSpPr>
        <p:cNvPr id="330" name="Shape 330"/>
        <p:cNvGrpSpPr/>
        <p:nvPr/>
      </p:nvGrpSpPr>
      <p:grpSpPr>
        <a:xfrm>
          <a:off x="0" y="0"/>
          <a:ext cx="0" cy="0"/>
          <a:chOff x="0" y="0"/>
          <a:chExt cx="0" cy="0"/>
        </a:xfrm>
      </p:grpSpPr>
      <p:sp>
        <p:nvSpPr>
          <p:cNvPr id="331" name="Google Shape;331;p44"/>
          <p:cNvSpPr/>
          <p:nvPr/>
        </p:nvSpPr>
        <p:spPr>
          <a:xfrm rot="10800000">
            <a:off x="3937512" y="4410874"/>
            <a:ext cx="3936983" cy="732774"/>
          </a:xfrm>
          <a:custGeom>
            <a:rect b="b" l="l" r="r" t="t"/>
            <a:pathLst>
              <a:path extrusionOk="0" h="92815" w="299106">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44"/>
          <p:cNvSpPr/>
          <p:nvPr/>
        </p:nvSpPr>
        <p:spPr>
          <a:xfrm flipH="1">
            <a:off x="3939637" y="98"/>
            <a:ext cx="5126677" cy="1295929"/>
          </a:xfrm>
          <a:custGeom>
            <a:rect b="b" l="l" r="r" t="t"/>
            <a:pathLst>
              <a:path extrusionOk="0" h="92815" w="299106">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44"/>
          <p:cNvSpPr/>
          <p:nvPr/>
        </p:nvSpPr>
        <p:spPr>
          <a:xfrm flipH="1" rot="10800000">
            <a:off x="4720014" y="4141676"/>
            <a:ext cx="5735030" cy="1001972"/>
          </a:xfrm>
          <a:custGeom>
            <a:rect b="b" l="l" r="r" t="t"/>
            <a:pathLst>
              <a:path extrusionOk="0" h="107710" w="295582">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44"/>
          <p:cNvSpPr/>
          <p:nvPr/>
        </p:nvSpPr>
        <p:spPr>
          <a:xfrm flipH="1" rot="10800000">
            <a:off x="5013459" y="204"/>
            <a:ext cx="4130832" cy="1472837"/>
          </a:xfrm>
          <a:custGeom>
            <a:rect b="b" l="l" r="r" t="t"/>
            <a:pathLst>
              <a:path extrusionOk="0" h="154588" w="285673">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44"/>
          <p:cNvSpPr/>
          <p:nvPr/>
        </p:nvSpPr>
        <p:spPr>
          <a:xfrm rot="10800000">
            <a:off x="5628786" y="490"/>
            <a:ext cx="3515148" cy="1472658"/>
          </a:xfrm>
          <a:custGeom>
            <a:rect b="b" l="l" r="r" t="t"/>
            <a:pathLst>
              <a:path extrusionOk="0" h="196093" w="305002">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44"/>
          <p:cNvSpPr/>
          <p:nvPr/>
        </p:nvSpPr>
        <p:spPr>
          <a:xfrm rot="10800000">
            <a:off x="5220582" y="4263470"/>
            <a:ext cx="3937105" cy="880179"/>
          </a:xfrm>
          <a:custGeom>
            <a:rect b="b" l="l" r="r" t="t"/>
            <a:pathLst>
              <a:path extrusionOk="0" h="130204" w="294198">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44"/>
          <p:cNvSpPr/>
          <p:nvPr/>
        </p:nvSpPr>
        <p:spPr>
          <a:xfrm rot="5400000">
            <a:off x="6527856" y="4483306"/>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44"/>
          <p:cNvSpPr/>
          <p:nvPr/>
        </p:nvSpPr>
        <p:spPr>
          <a:xfrm rot="5400000">
            <a:off x="5530219" y="945244"/>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44"/>
          <p:cNvSpPr/>
          <p:nvPr/>
        </p:nvSpPr>
        <p:spPr>
          <a:xfrm rot="-5400000">
            <a:off x="5871031" y="4330619"/>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44"/>
          <p:cNvSpPr/>
          <p:nvPr/>
        </p:nvSpPr>
        <p:spPr>
          <a:xfrm rot="5400000">
            <a:off x="4874006" y="310481"/>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26"/>
          <p:cNvSpPr txBox="1"/>
          <p:nvPr>
            <p:ph type="title"/>
          </p:nvPr>
        </p:nvSpPr>
        <p:spPr>
          <a:xfrm>
            <a:off x="540000" y="363275"/>
            <a:ext cx="806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45" name="Google Shape;45;p26"/>
          <p:cNvSpPr/>
          <p:nvPr/>
        </p:nvSpPr>
        <p:spPr>
          <a:xfrm>
            <a:off x="6082076" y="-118290"/>
            <a:ext cx="3204343" cy="1651139"/>
          </a:xfrm>
          <a:custGeom>
            <a:rect b="b" l="l" r="r" t="t"/>
            <a:pathLst>
              <a:path extrusionOk="0" h="36451" w="64695">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26"/>
          <p:cNvSpPr/>
          <p:nvPr/>
        </p:nvSpPr>
        <p:spPr>
          <a:xfrm rot="10800000">
            <a:off x="6965676" y="-72669"/>
            <a:ext cx="2420522" cy="1034218"/>
          </a:xfrm>
          <a:custGeom>
            <a:rect b="b" l="l" r="r" t="t"/>
            <a:pathLst>
              <a:path extrusionOk="0" h="61524" w="143993">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26"/>
          <p:cNvSpPr/>
          <p:nvPr/>
        </p:nvSpPr>
        <p:spPr>
          <a:xfrm flipH="1" rot="10484947">
            <a:off x="7999385" y="-411807"/>
            <a:ext cx="1843431" cy="869285"/>
          </a:xfrm>
          <a:custGeom>
            <a:rect b="b" l="l" r="r" t="t"/>
            <a:pathLst>
              <a:path extrusionOk="0" h="23502" w="49839">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6"/>
          <p:cNvSpPr/>
          <p:nvPr/>
        </p:nvSpPr>
        <p:spPr>
          <a:xfrm rot="10800000">
            <a:off x="7222138" y="458246"/>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26"/>
          <p:cNvSpPr/>
          <p:nvPr/>
        </p:nvSpPr>
        <p:spPr>
          <a:xfrm rot="10800000">
            <a:off x="8177150" y="697159"/>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26"/>
          <p:cNvSpPr/>
          <p:nvPr/>
        </p:nvSpPr>
        <p:spPr>
          <a:xfrm rot="10800000">
            <a:off x="8947925" y="1581934"/>
            <a:ext cx="98400" cy="987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1" name="Shape 51"/>
        <p:cNvGrpSpPr/>
        <p:nvPr/>
      </p:nvGrpSpPr>
      <p:grpSpPr>
        <a:xfrm>
          <a:off x="0" y="0"/>
          <a:ext cx="0" cy="0"/>
          <a:chOff x="0" y="0"/>
          <a:chExt cx="0" cy="0"/>
        </a:xfrm>
      </p:grpSpPr>
      <p:sp>
        <p:nvSpPr>
          <p:cNvPr id="52" name="Google Shape;52;p27"/>
          <p:cNvSpPr txBox="1"/>
          <p:nvPr>
            <p:ph type="title"/>
          </p:nvPr>
        </p:nvSpPr>
        <p:spPr>
          <a:xfrm>
            <a:off x="1912475" y="2261338"/>
            <a:ext cx="5319000" cy="822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60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53" name="Google Shape;53;p27"/>
          <p:cNvSpPr txBox="1"/>
          <p:nvPr>
            <p:ph idx="2" type="title"/>
          </p:nvPr>
        </p:nvSpPr>
        <p:spPr>
          <a:xfrm>
            <a:off x="3105600" y="1164675"/>
            <a:ext cx="2932800" cy="978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8000">
                <a:solidFill>
                  <a:schemeClr val="accent2"/>
                </a:solidFill>
              </a:defRPr>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p:txBody>
      </p:sp>
      <p:sp>
        <p:nvSpPr>
          <p:cNvPr id="54" name="Google Shape;54;p27"/>
          <p:cNvSpPr txBox="1"/>
          <p:nvPr>
            <p:ph idx="1" type="subTitle"/>
          </p:nvPr>
        </p:nvSpPr>
        <p:spPr>
          <a:xfrm>
            <a:off x="2815400" y="3123913"/>
            <a:ext cx="3513300" cy="435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sz="1600">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55" name="Google Shape;55;p27"/>
          <p:cNvSpPr/>
          <p:nvPr/>
        </p:nvSpPr>
        <p:spPr>
          <a:xfrm rot="10800000">
            <a:off x="-260192" y="3285293"/>
            <a:ext cx="4058317" cy="1729782"/>
          </a:xfrm>
          <a:custGeom>
            <a:rect b="b" l="l" r="r" t="t"/>
            <a:pathLst>
              <a:path extrusionOk="0" h="36451" w="64695">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27"/>
          <p:cNvSpPr/>
          <p:nvPr/>
        </p:nvSpPr>
        <p:spPr>
          <a:xfrm rot="10800000">
            <a:off x="158481" y="4429982"/>
            <a:ext cx="4130269" cy="1085168"/>
          </a:xfrm>
          <a:custGeom>
            <a:rect b="b" l="l" r="r" t="t"/>
            <a:pathLst>
              <a:path extrusionOk="0" h="43165" w="72716">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27"/>
          <p:cNvSpPr/>
          <p:nvPr/>
        </p:nvSpPr>
        <p:spPr>
          <a:xfrm>
            <a:off x="3699725" y="4663675"/>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27"/>
          <p:cNvSpPr/>
          <p:nvPr/>
        </p:nvSpPr>
        <p:spPr>
          <a:xfrm>
            <a:off x="1811013" y="4382613"/>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27"/>
          <p:cNvSpPr/>
          <p:nvPr/>
        </p:nvSpPr>
        <p:spPr>
          <a:xfrm>
            <a:off x="-332175" y="3703451"/>
            <a:ext cx="2874201" cy="1521816"/>
          </a:xfrm>
          <a:custGeom>
            <a:rect b="b" l="l" r="r" t="t"/>
            <a:pathLst>
              <a:path extrusionOk="0" h="42859" w="80952">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27"/>
          <p:cNvSpPr/>
          <p:nvPr/>
        </p:nvSpPr>
        <p:spPr>
          <a:xfrm>
            <a:off x="1232025" y="4017025"/>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27"/>
          <p:cNvSpPr/>
          <p:nvPr/>
        </p:nvSpPr>
        <p:spPr>
          <a:xfrm>
            <a:off x="108888" y="3007538"/>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27"/>
          <p:cNvSpPr/>
          <p:nvPr/>
        </p:nvSpPr>
        <p:spPr>
          <a:xfrm>
            <a:off x="5365175" y="166613"/>
            <a:ext cx="4058317" cy="1729782"/>
          </a:xfrm>
          <a:custGeom>
            <a:rect b="b" l="l" r="r" t="t"/>
            <a:pathLst>
              <a:path extrusionOk="0" h="36451" w="64695">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27"/>
          <p:cNvSpPr/>
          <p:nvPr/>
        </p:nvSpPr>
        <p:spPr>
          <a:xfrm>
            <a:off x="4874550" y="-333462"/>
            <a:ext cx="4130269" cy="1085168"/>
          </a:xfrm>
          <a:custGeom>
            <a:rect b="b" l="l" r="r" t="t"/>
            <a:pathLst>
              <a:path extrusionOk="0" h="43165" w="72716">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27"/>
          <p:cNvSpPr/>
          <p:nvPr/>
        </p:nvSpPr>
        <p:spPr>
          <a:xfrm rot="10800000">
            <a:off x="5365175" y="419313"/>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27"/>
          <p:cNvSpPr/>
          <p:nvPr/>
        </p:nvSpPr>
        <p:spPr>
          <a:xfrm rot="10800000">
            <a:off x="7188788" y="635575"/>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27"/>
          <p:cNvSpPr/>
          <p:nvPr/>
        </p:nvSpPr>
        <p:spPr>
          <a:xfrm rot="10800000">
            <a:off x="6621274" y="-43579"/>
            <a:ext cx="2874201" cy="1521816"/>
          </a:xfrm>
          <a:custGeom>
            <a:rect b="b" l="l" r="r" t="t"/>
            <a:pathLst>
              <a:path extrusionOk="0" h="42859" w="80952">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27"/>
          <p:cNvSpPr/>
          <p:nvPr/>
        </p:nvSpPr>
        <p:spPr>
          <a:xfrm rot="10800000">
            <a:off x="7832875" y="1065963"/>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27"/>
          <p:cNvSpPr/>
          <p:nvPr/>
        </p:nvSpPr>
        <p:spPr>
          <a:xfrm rot="10800000">
            <a:off x="8890913" y="2010650"/>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3">
    <p:spTree>
      <p:nvGrpSpPr>
        <p:cNvPr id="69" name="Shape 69"/>
        <p:cNvGrpSpPr/>
        <p:nvPr/>
      </p:nvGrpSpPr>
      <p:grpSpPr>
        <a:xfrm>
          <a:off x="0" y="0"/>
          <a:ext cx="0" cy="0"/>
          <a:chOff x="0" y="0"/>
          <a:chExt cx="0" cy="0"/>
        </a:xfrm>
      </p:grpSpPr>
      <p:sp>
        <p:nvSpPr>
          <p:cNvPr id="70" name="Google Shape;70;p28"/>
          <p:cNvSpPr txBox="1"/>
          <p:nvPr>
            <p:ph type="title"/>
          </p:nvPr>
        </p:nvSpPr>
        <p:spPr>
          <a:xfrm>
            <a:off x="710000" y="2261338"/>
            <a:ext cx="5319000" cy="822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600"/>
              <a:buNone/>
              <a:defRPr sz="60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71" name="Google Shape;71;p28"/>
          <p:cNvSpPr txBox="1"/>
          <p:nvPr>
            <p:ph idx="2" type="title"/>
          </p:nvPr>
        </p:nvSpPr>
        <p:spPr>
          <a:xfrm>
            <a:off x="710000" y="1164675"/>
            <a:ext cx="2932800" cy="978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6000"/>
              <a:buNone/>
              <a:defRPr sz="8000">
                <a:solidFill>
                  <a:schemeClr val="accent2"/>
                </a:solidFill>
              </a:defRPr>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p:txBody>
      </p:sp>
      <p:sp>
        <p:nvSpPr>
          <p:cNvPr id="72" name="Google Shape;72;p28"/>
          <p:cNvSpPr txBox="1"/>
          <p:nvPr>
            <p:ph idx="1" type="subTitle"/>
          </p:nvPr>
        </p:nvSpPr>
        <p:spPr>
          <a:xfrm>
            <a:off x="710000" y="3123913"/>
            <a:ext cx="3513300" cy="435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600">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73" name="Google Shape;73;p28"/>
          <p:cNvSpPr/>
          <p:nvPr/>
        </p:nvSpPr>
        <p:spPr>
          <a:xfrm rot="10800000">
            <a:off x="3794725" y="3526224"/>
            <a:ext cx="5269500" cy="1617301"/>
          </a:xfrm>
          <a:custGeom>
            <a:rect b="b" l="l" r="r" t="t"/>
            <a:pathLst>
              <a:path extrusionOk="0" h="92815" w="299106">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28"/>
          <p:cNvSpPr/>
          <p:nvPr/>
        </p:nvSpPr>
        <p:spPr>
          <a:xfrm flipH="1">
            <a:off x="4079409" y="0"/>
            <a:ext cx="3848746" cy="1015396"/>
          </a:xfrm>
          <a:custGeom>
            <a:rect b="b" l="l" r="r" t="t"/>
            <a:pathLst>
              <a:path extrusionOk="0" h="92815" w="299106">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28"/>
          <p:cNvSpPr/>
          <p:nvPr/>
        </p:nvSpPr>
        <p:spPr>
          <a:xfrm>
            <a:off x="4805860" y="0"/>
            <a:ext cx="5606452" cy="1388382"/>
          </a:xfrm>
          <a:custGeom>
            <a:rect b="b" l="l" r="r" t="t"/>
            <a:pathLst>
              <a:path extrusionOk="0" h="107710" w="295582">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28"/>
          <p:cNvSpPr/>
          <p:nvPr/>
        </p:nvSpPr>
        <p:spPr>
          <a:xfrm>
            <a:off x="4898284" y="3305534"/>
            <a:ext cx="4245815" cy="1838051"/>
          </a:xfrm>
          <a:custGeom>
            <a:rect b="b" l="l" r="r" t="t"/>
            <a:pathLst>
              <a:path extrusionOk="0" h="154588" w="285673">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28"/>
          <p:cNvSpPr/>
          <p:nvPr/>
        </p:nvSpPr>
        <p:spPr>
          <a:xfrm flipH="1">
            <a:off x="5529737" y="3305400"/>
            <a:ext cx="3614274" cy="1837882"/>
          </a:xfrm>
          <a:custGeom>
            <a:rect b="b" l="l" r="r" t="t"/>
            <a:pathLst>
              <a:path extrusionOk="0" h="196093" w="305002">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28"/>
          <p:cNvSpPr/>
          <p:nvPr/>
        </p:nvSpPr>
        <p:spPr>
          <a:xfrm flipH="1">
            <a:off x="5295901" y="0"/>
            <a:ext cx="3848110" cy="1219360"/>
          </a:xfrm>
          <a:custGeom>
            <a:rect b="b" l="l" r="r" t="t"/>
            <a:pathLst>
              <a:path extrusionOk="0" h="130204" w="294198">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28"/>
          <p:cNvSpPr/>
          <p:nvPr/>
        </p:nvSpPr>
        <p:spPr>
          <a:xfrm rot="5400000">
            <a:off x="7269506" y="1055856"/>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28"/>
          <p:cNvSpPr/>
          <p:nvPr/>
        </p:nvSpPr>
        <p:spPr>
          <a:xfrm rot="5400000">
            <a:off x="5917319" y="955794"/>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28"/>
          <p:cNvSpPr/>
          <p:nvPr/>
        </p:nvSpPr>
        <p:spPr>
          <a:xfrm rot="-5400000">
            <a:off x="6612681" y="903169"/>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8"/>
          <p:cNvSpPr/>
          <p:nvPr/>
        </p:nvSpPr>
        <p:spPr>
          <a:xfrm rot="5400000">
            <a:off x="5261106" y="321031"/>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28"/>
          <p:cNvSpPr/>
          <p:nvPr/>
        </p:nvSpPr>
        <p:spPr>
          <a:xfrm flipH="1" rot="-5400000">
            <a:off x="4341681" y="4753331"/>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28"/>
          <p:cNvSpPr/>
          <p:nvPr/>
        </p:nvSpPr>
        <p:spPr>
          <a:xfrm flipH="1" rot="5400000">
            <a:off x="5326056" y="4329444"/>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28"/>
          <p:cNvSpPr/>
          <p:nvPr/>
        </p:nvSpPr>
        <p:spPr>
          <a:xfrm flipH="1" rot="-5400000">
            <a:off x="7106006" y="3674706"/>
            <a:ext cx="163500" cy="1635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3">
  <p:cSld name="CUSTOM_39">
    <p:spTree>
      <p:nvGrpSpPr>
        <p:cNvPr id="86" name="Shape 86"/>
        <p:cNvGrpSpPr/>
        <p:nvPr/>
      </p:nvGrpSpPr>
      <p:grpSpPr>
        <a:xfrm>
          <a:off x="0" y="0"/>
          <a:ext cx="0" cy="0"/>
          <a:chOff x="0" y="0"/>
          <a:chExt cx="0" cy="0"/>
        </a:xfrm>
      </p:grpSpPr>
      <p:sp>
        <p:nvSpPr>
          <p:cNvPr id="87" name="Google Shape;87;p29"/>
          <p:cNvSpPr txBox="1"/>
          <p:nvPr>
            <p:ph type="title"/>
          </p:nvPr>
        </p:nvSpPr>
        <p:spPr>
          <a:xfrm>
            <a:off x="540000" y="363275"/>
            <a:ext cx="806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atin typeface="Open Sans"/>
                <a:ea typeface="Open Sans"/>
                <a:cs typeface="Open Sans"/>
                <a:sym typeface="Open Sans"/>
              </a:defRPr>
            </a:lvl1pPr>
            <a:lvl2pPr lvl="1" algn="l">
              <a:lnSpc>
                <a:spcPct val="100000"/>
              </a:lnSpc>
              <a:spcBef>
                <a:spcPts val="0"/>
              </a:spcBef>
              <a:spcAft>
                <a:spcPts val="0"/>
              </a:spcAft>
              <a:buSzPts val="3000"/>
              <a:buNone/>
              <a:defRPr>
                <a:latin typeface="Open Sans"/>
                <a:ea typeface="Open Sans"/>
                <a:cs typeface="Open Sans"/>
                <a:sym typeface="Open Sans"/>
              </a:defRPr>
            </a:lvl2pPr>
            <a:lvl3pPr lvl="2" algn="l">
              <a:lnSpc>
                <a:spcPct val="100000"/>
              </a:lnSpc>
              <a:spcBef>
                <a:spcPts val="0"/>
              </a:spcBef>
              <a:spcAft>
                <a:spcPts val="0"/>
              </a:spcAft>
              <a:buSzPts val="3000"/>
              <a:buNone/>
              <a:defRPr>
                <a:latin typeface="Open Sans"/>
                <a:ea typeface="Open Sans"/>
                <a:cs typeface="Open Sans"/>
                <a:sym typeface="Open Sans"/>
              </a:defRPr>
            </a:lvl3pPr>
            <a:lvl4pPr lvl="3" algn="l">
              <a:lnSpc>
                <a:spcPct val="100000"/>
              </a:lnSpc>
              <a:spcBef>
                <a:spcPts val="0"/>
              </a:spcBef>
              <a:spcAft>
                <a:spcPts val="0"/>
              </a:spcAft>
              <a:buSzPts val="3000"/>
              <a:buNone/>
              <a:defRPr>
                <a:latin typeface="Open Sans"/>
                <a:ea typeface="Open Sans"/>
                <a:cs typeface="Open Sans"/>
                <a:sym typeface="Open Sans"/>
              </a:defRPr>
            </a:lvl4pPr>
            <a:lvl5pPr lvl="4" algn="l">
              <a:lnSpc>
                <a:spcPct val="100000"/>
              </a:lnSpc>
              <a:spcBef>
                <a:spcPts val="0"/>
              </a:spcBef>
              <a:spcAft>
                <a:spcPts val="0"/>
              </a:spcAft>
              <a:buSzPts val="3000"/>
              <a:buNone/>
              <a:defRPr>
                <a:latin typeface="Open Sans"/>
                <a:ea typeface="Open Sans"/>
                <a:cs typeface="Open Sans"/>
                <a:sym typeface="Open Sans"/>
              </a:defRPr>
            </a:lvl5pPr>
            <a:lvl6pPr lvl="5" algn="l">
              <a:lnSpc>
                <a:spcPct val="100000"/>
              </a:lnSpc>
              <a:spcBef>
                <a:spcPts val="0"/>
              </a:spcBef>
              <a:spcAft>
                <a:spcPts val="0"/>
              </a:spcAft>
              <a:buSzPts val="3000"/>
              <a:buNone/>
              <a:defRPr>
                <a:latin typeface="Open Sans"/>
                <a:ea typeface="Open Sans"/>
                <a:cs typeface="Open Sans"/>
                <a:sym typeface="Open Sans"/>
              </a:defRPr>
            </a:lvl6pPr>
            <a:lvl7pPr lvl="6" algn="l">
              <a:lnSpc>
                <a:spcPct val="100000"/>
              </a:lnSpc>
              <a:spcBef>
                <a:spcPts val="0"/>
              </a:spcBef>
              <a:spcAft>
                <a:spcPts val="0"/>
              </a:spcAft>
              <a:buSzPts val="3000"/>
              <a:buNone/>
              <a:defRPr>
                <a:latin typeface="Open Sans"/>
                <a:ea typeface="Open Sans"/>
                <a:cs typeface="Open Sans"/>
                <a:sym typeface="Open Sans"/>
              </a:defRPr>
            </a:lvl7pPr>
            <a:lvl8pPr lvl="7" algn="l">
              <a:lnSpc>
                <a:spcPct val="100000"/>
              </a:lnSpc>
              <a:spcBef>
                <a:spcPts val="0"/>
              </a:spcBef>
              <a:spcAft>
                <a:spcPts val="0"/>
              </a:spcAft>
              <a:buSzPts val="3000"/>
              <a:buNone/>
              <a:defRPr>
                <a:latin typeface="Open Sans"/>
                <a:ea typeface="Open Sans"/>
                <a:cs typeface="Open Sans"/>
                <a:sym typeface="Open Sans"/>
              </a:defRPr>
            </a:lvl8pPr>
            <a:lvl9pPr lvl="8" algn="l">
              <a:lnSpc>
                <a:spcPct val="100000"/>
              </a:lnSpc>
              <a:spcBef>
                <a:spcPts val="0"/>
              </a:spcBef>
              <a:spcAft>
                <a:spcPts val="0"/>
              </a:spcAft>
              <a:buSzPts val="3000"/>
              <a:buNone/>
              <a:defRPr>
                <a:latin typeface="Open Sans"/>
                <a:ea typeface="Open Sans"/>
                <a:cs typeface="Open Sans"/>
                <a:sym typeface="Open Sans"/>
              </a:defRPr>
            </a:lvl9pPr>
          </a:lstStyle>
          <a:p/>
        </p:txBody>
      </p:sp>
      <p:sp>
        <p:nvSpPr>
          <p:cNvPr id="88" name="Google Shape;88;p29"/>
          <p:cNvSpPr/>
          <p:nvPr/>
        </p:nvSpPr>
        <p:spPr>
          <a:xfrm rot="5772639">
            <a:off x="8598824" y="-560579"/>
            <a:ext cx="1671004" cy="1597787"/>
          </a:xfrm>
          <a:custGeom>
            <a:rect b="b" l="l" r="r" t="t"/>
            <a:pathLst>
              <a:path extrusionOk="0" h="139852" w="184937">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29"/>
          <p:cNvSpPr/>
          <p:nvPr/>
        </p:nvSpPr>
        <p:spPr>
          <a:xfrm rot="706905">
            <a:off x="7020027" y="-335675"/>
            <a:ext cx="3557278" cy="966682"/>
          </a:xfrm>
          <a:custGeom>
            <a:rect b="b" l="l" r="r" t="t"/>
            <a:pathLst>
              <a:path extrusionOk="0" h="48804" w="264364">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29"/>
          <p:cNvSpPr/>
          <p:nvPr/>
        </p:nvSpPr>
        <p:spPr>
          <a:xfrm>
            <a:off x="7020070" y="-335758"/>
            <a:ext cx="3556654" cy="1060078"/>
          </a:xfrm>
          <a:custGeom>
            <a:rect b="b" l="l" r="r" t="t"/>
            <a:pathLst>
              <a:path extrusionOk="0" h="53519" w="264337">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29"/>
          <p:cNvSpPr/>
          <p:nvPr/>
        </p:nvSpPr>
        <p:spPr>
          <a:xfrm rot="5400000">
            <a:off x="-693662" y="2761041"/>
            <a:ext cx="2443246" cy="568731"/>
          </a:xfrm>
          <a:custGeom>
            <a:rect b="b" l="l" r="r" t="t"/>
            <a:pathLst>
              <a:path extrusionOk="0" h="76391" w="283357">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9"/>
          <p:cNvSpPr/>
          <p:nvPr/>
        </p:nvSpPr>
        <p:spPr>
          <a:xfrm flipH="1" rot="5399497">
            <a:off x="-1918147" y="1922604"/>
            <a:ext cx="4515337" cy="678344"/>
          </a:xfrm>
          <a:custGeom>
            <a:rect b="b" l="l" r="r" t="t"/>
            <a:pathLst>
              <a:path extrusionOk="0" h="43920" w="264364">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29"/>
          <p:cNvSpPr/>
          <p:nvPr/>
        </p:nvSpPr>
        <p:spPr>
          <a:xfrm rot="5400440">
            <a:off x="-2219066" y="2210242"/>
            <a:ext cx="5161707" cy="722922"/>
          </a:xfrm>
          <a:custGeom>
            <a:rect b="b" l="l" r="r" t="t"/>
            <a:pathLst>
              <a:path extrusionOk="0" h="40820" w="264364">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29"/>
          <p:cNvSpPr/>
          <p:nvPr/>
        </p:nvSpPr>
        <p:spPr>
          <a:xfrm flipH="1">
            <a:off x="6742285" y="4150269"/>
            <a:ext cx="2443246" cy="939991"/>
          </a:xfrm>
          <a:custGeom>
            <a:rect b="b" l="l" r="r" t="t"/>
            <a:pathLst>
              <a:path extrusionOk="0" h="76391" w="283357">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29"/>
          <p:cNvSpPr/>
          <p:nvPr/>
        </p:nvSpPr>
        <p:spPr>
          <a:xfrm rot="-1432117">
            <a:off x="6298030" y="4370786"/>
            <a:ext cx="3153951" cy="1121150"/>
          </a:xfrm>
          <a:custGeom>
            <a:rect b="b" l="l" r="r" t="t"/>
            <a:pathLst>
              <a:path extrusionOk="0" h="43920" w="264364">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29"/>
          <p:cNvSpPr/>
          <p:nvPr/>
        </p:nvSpPr>
        <p:spPr>
          <a:xfrm flipH="1" rot="-855778">
            <a:off x="6382945" y="4253784"/>
            <a:ext cx="3605366" cy="1194753"/>
          </a:xfrm>
          <a:custGeom>
            <a:rect b="b" l="l" r="r" t="t"/>
            <a:pathLst>
              <a:path extrusionOk="0" h="40820" w="264364">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29"/>
          <p:cNvSpPr/>
          <p:nvPr/>
        </p:nvSpPr>
        <p:spPr>
          <a:xfrm>
            <a:off x="1089719" y="363269"/>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29"/>
          <p:cNvSpPr/>
          <p:nvPr/>
        </p:nvSpPr>
        <p:spPr>
          <a:xfrm>
            <a:off x="478769" y="3116206"/>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29"/>
          <p:cNvSpPr/>
          <p:nvPr/>
        </p:nvSpPr>
        <p:spPr>
          <a:xfrm rot="10800000">
            <a:off x="625181" y="1410569"/>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29"/>
          <p:cNvSpPr/>
          <p:nvPr/>
        </p:nvSpPr>
        <p:spPr>
          <a:xfrm>
            <a:off x="812319" y="4651219"/>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29"/>
          <p:cNvSpPr/>
          <p:nvPr/>
        </p:nvSpPr>
        <p:spPr>
          <a:xfrm rot="5400000">
            <a:off x="8776881" y="3828056"/>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29"/>
          <p:cNvSpPr/>
          <p:nvPr/>
        </p:nvSpPr>
        <p:spPr>
          <a:xfrm rot="5400000">
            <a:off x="6958944" y="188956"/>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29"/>
          <p:cNvSpPr/>
          <p:nvPr/>
        </p:nvSpPr>
        <p:spPr>
          <a:xfrm rot="-5400000">
            <a:off x="7277406" y="4337719"/>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29"/>
          <p:cNvSpPr/>
          <p:nvPr/>
        </p:nvSpPr>
        <p:spPr>
          <a:xfrm rot="5400000">
            <a:off x="8513881" y="856881"/>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4">
  <p:cSld name="CUSTOM_18">
    <p:spTree>
      <p:nvGrpSpPr>
        <p:cNvPr id="105" name="Shape 105"/>
        <p:cNvGrpSpPr/>
        <p:nvPr/>
      </p:nvGrpSpPr>
      <p:grpSpPr>
        <a:xfrm>
          <a:off x="0" y="0"/>
          <a:ext cx="0" cy="0"/>
          <a:chOff x="0" y="0"/>
          <a:chExt cx="0" cy="0"/>
        </a:xfrm>
      </p:grpSpPr>
      <p:sp>
        <p:nvSpPr>
          <p:cNvPr id="106" name="Google Shape;106;p30"/>
          <p:cNvSpPr txBox="1"/>
          <p:nvPr>
            <p:ph idx="1" type="subTitle"/>
          </p:nvPr>
        </p:nvSpPr>
        <p:spPr>
          <a:xfrm>
            <a:off x="4658775" y="3441800"/>
            <a:ext cx="2087700" cy="945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p:txBody>
      </p:sp>
      <p:sp>
        <p:nvSpPr>
          <p:cNvPr id="107" name="Google Shape;107;p30"/>
          <p:cNvSpPr txBox="1"/>
          <p:nvPr>
            <p:ph idx="2" type="subTitle"/>
          </p:nvPr>
        </p:nvSpPr>
        <p:spPr>
          <a:xfrm>
            <a:off x="2397771" y="1400250"/>
            <a:ext cx="2087700" cy="945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30"/>
          <p:cNvSpPr txBox="1"/>
          <p:nvPr>
            <p:ph type="title"/>
          </p:nvPr>
        </p:nvSpPr>
        <p:spPr>
          <a:xfrm>
            <a:off x="4658771" y="2806100"/>
            <a:ext cx="2087700" cy="6357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2700"/>
              <a:buNone/>
              <a:defRPr sz="2700"/>
            </a:lvl1pPr>
            <a:lvl2pPr lvl="1" algn="r">
              <a:lnSpc>
                <a:spcPct val="100000"/>
              </a:lnSpc>
              <a:spcBef>
                <a:spcPts val="0"/>
              </a:spcBef>
              <a:spcAft>
                <a:spcPts val="0"/>
              </a:spcAft>
              <a:buSzPts val="2700"/>
              <a:buFont typeface="Fira Sans Condensed"/>
              <a:buNone/>
              <a:defRPr b="1" sz="2700">
                <a:latin typeface="Fira Sans Condensed"/>
                <a:ea typeface="Fira Sans Condensed"/>
                <a:cs typeface="Fira Sans Condensed"/>
                <a:sym typeface="Fira Sans Condensed"/>
              </a:defRPr>
            </a:lvl2pPr>
            <a:lvl3pPr lvl="2" algn="r">
              <a:lnSpc>
                <a:spcPct val="100000"/>
              </a:lnSpc>
              <a:spcBef>
                <a:spcPts val="0"/>
              </a:spcBef>
              <a:spcAft>
                <a:spcPts val="0"/>
              </a:spcAft>
              <a:buSzPts val="2700"/>
              <a:buFont typeface="Fira Sans Condensed"/>
              <a:buNone/>
              <a:defRPr b="1" sz="2700">
                <a:latin typeface="Fira Sans Condensed"/>
                <a:ea typeface="Fira Sans Condensed"/>
                <a:cs typeface="Fira Sans Condensed"/>
                <a:sym typeface="Fira Sans Condensed"/>
              </a:defRPr>
            </a:lvl3pPr>
            <a:lvl4pPr lvl="3" algn="r">
              <a:lnSpc>
                <a:spcPct val="100000"/>
              </a:lnSpc>
              <a:spcBef>
                <a:spcPts val="0"/>
              </a:spcBef>
              <a:spcAft>
                <a:spcPts val="0"/>
              </a:spcAft>
              <a:buSzPts val="2700"/>
              <a:buFont typeface="Fira Sans Condensed"/>
              <a:buNone/>
              <a:defRPr b="1" sz="2700">
                <a:latin typeface="Fira Sans Condensed"/>
                <a:ea typeface="Fira Sans Condensed"/>
                <a:cs typeface="Fira Sans Condensed"/>
                <a:sym typeface="Fira Sans Condensed"/>
              </a:defRPr>
            </a:lvl4pPr>
            <a:lvl5pPr lvl="4" algn="r">
              <a:lnSpc>
                <a:spcPct val="100000"/>
              </a:lnSpc>
              <a:spcBef>
                <a:spcPts val="0"/>
              </a:spcBef>
              <a:spcAft>
                <a:spcPts val="0"/>
              </a:spcAft>
              <a:buSzPts val="2700"/>
              <a:buFont typeface="Fira Sans Condensed"/>
              <a:buNone/>
              <a:defRPr b="1" sz="2700">
                <a:latin typeface="Fira Sans Condensed"/>
                <a:ea typeface="Fira Sans Condensed"/>
                <a:cs typeface="Fira Sans Condensed"/>
                <a:sym typeface="Fira Sans Condensed"/>
              </a:defRPr>
            </a:lvl5pPr>
            <a:lvl6pPr lvl="5" algn="r">
              <a:lnSpc>
                <a:spcPct val="100000"/>
              </a:lnSpc>
              <a:spcBef>
                <a:spcPts val="0"/>
              </a:spcBef>
              <a:spcAft>
                <a:spcPts val="0"/>
              </a:spcAft>
              <a:buSzPts val="2700"/>
              <a:buFont typeface="Fira Sans Condensed"/>
              <a:buNone/>
              <a:defRPr b="1" sz="2700">
                <a:latin typeface="Fira Sans Condensed"/>
                <a:ea typeface="Fira Sans Condensed"/>
                <a:cs typeface="Fira Sans Condensed"/>
                <a:sym typeface="Fira Sans Condensed"/>
              </a:defRPr>
            </a:lvl6pPr>
            <a:lvl7pPr lvl="6" algn="r">
              <a:lnSpc>
                <a:spcPct val="100000"/>
              </a:lnSpc>
              <a:spcBef>
                <a:spcPts val="0"/>
              </a:spcBef>
              <a:spcAft>
                <a:spcPts val="0"/>
              </a:spcAft>
              <a:buSzPts val="2700"/>
              <a:buFont typeface="Fira Sans Condensed"/>
              <a:buNone/>
              <a:defRPr b="1" sz="2700">
                <a:latin typeface="Fira Sans Condensed"/>
                <a:ea typeface="Fira Sans Condensed"/>
                <a:cs typeface="Fira Sans Condensed"/>
                <a:sym typeface="Fira Sans Condensed"/>
              </a:defRPr>
            </a:lvl7pPr>
            <a:lvl8pPr lvl="7" algn="r">
              <a:lnSpc>
                <a:spcPct val="100000"/>
              </a:lnSpc>
              <a:spcBef>
                <a:spcPts val="0"/>
              </a:spcBef>
              <a:spcAft>
                <a:spcPts val="0"/>
              </a:spcAft>
              <a:buSzPts val="2700"/>
              <a:buFont typeface="Fira Sans Condensed"/>
              <a:buNone/>
              <a:defRPr b="1" sz="2700">
                <a:latin typeface="Fira Sans Condensed"/>
                <a:ea typeface="Fira Sans Condensed"/>
                <a:cs typeface="Fira Sans Condensed"/>
                <a:sym typeface="Fira Sans Condensed"/>
              </a:defRPr>
            </a:lvl8pPr>
            <a:lvl9pPr lvl="8" algn="r">
              <a:lnSpc>
                <a:spcPct val="100000"/>
              </a:lnSpc>
              <a:spcBef>
                <a:spcPts val="0"/>
              </a:spcBef>
              <a:spcAft>
                <a:spcPts val="0"/>
              </a:spcAft>
              <a:buSzPts val="2700"/>
              <a:buFont typeface="Fira Sans Condensed"/>
              <a:buNone/>
              <a:defRPr b="1" sz="2700">
                <a:latin typeface="Fira Sans Condensed"/>
                <a:ea typeface="Fira Sans Condensed"/>
                <a:cs typeface="Fira Sans Condensed"/>
                <a:sym typeface="Fira Sans Condensed"/>
              </a:defRPr>
            </a:lvl9pPr>
          </a:lstStyle>
          <a:p/>
        </p:txBody>
      </p:sp>
      <p:sp>
        <p:nvSpPr>
          <p:cNvPr id="109" name="Google Shape;109;p30"/>
          <p:cNvSpPr txBox="1"/>
          <p:nvPr>
            <p:ph idx="3" type="title"/>
          </p:nvPr>
        </p:nvSpPr>
        <p:spPr>
          <a:xfrm>
            <a:off x="2397771" y="764550"/>
            <a:ext cx="2087700" cy="63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700"/>
              <a:buNone/>
              <a:defRPr sz="2700"/>
            </a:lvl1pPr>
            <a:lvl2pPr lvl="1" algn="l">
              <a:lnSpc>
                <a:spcPct val="100000"/>
              </a:lnSpc>
              <a:spcBef>
                <a:spcPts val="0"/>
              </a:spcBef>
              <a:spcAft>
                <a:spcPts val="0"/>
              </a:spcAft>
              <a:buSzPts val="2700"/>
              <a:buFont typeface="Fira Sans Condensed"/>
              <a:buNone/>
              <a:defRPr b="1" sz="2700">
                <a:latin typeface="Fira Sans Condensed"/>
                <a:ea typeface="Fira Sans Condensed"/>
                <a:cs typeface="Fira Sans Condensed"/>
                <a:sym typeface="Fira Sans Condensed"/>
              </a:defRPr>
            </a:lvl2pPr>
            <a:lvl3pPr lvl="2" algn="l">
              <a:lnSpc>
                <a:spcPct val="100000"/>
              </a:lnSpc>
              <a:spcBef>
                <a:spcPts val="0"/>
              </a:spcBef>
              <a:spcAft>
                <a:spcPts val="0"/>
              </a:spcAft>
              <a:buSzPts val="2700"/>
              <a:buFont typeface="Fira Sans Condensed"/>
              <a:buNone/>
              <a:defRPr b="1" sz="2700">
                <a:latin typeface="Fira Sans Condensed"/>
                <a:ea typeface="Fira Sans Condensed"/>
                <a:cs typeface="Fira Sans Condensed"/>
                <a:sym typeface="Fira Sans Condensed"/>
              </a:defRPr>
            </a:lvl3pPr>
            <a:lvl4pPr lvl="3" algn="l">
              <a:lnSpc>
                <a:spcPct val="100000"/>
              </a:lnSpc>
              <a:spcBef>
                <a:spcPts val="0"/>
              </a:spcBef>
              <a:spcAft>
                <a:spcPts val="0"/>
              </a:spcAft>
              <a:buSzPts val="2700"/>
              <a:buFont typeface="Fira Sans Condensed"/>
              <a:buNone/>
              <a:defRPr b="1" sz="2700">
                <a:latin typeface="Fira Sans Condensed"/>
                <a:ea typeface="Fira Sans Condensed"/>
                <a:cs typeface="Fira Sans Condensed"/>
                <a:sym typeface="Fira Sans Condensed"/>
              </a:defRPr>
            </a:lvl4pPr>
            <a:lvl5pPr lvl="4" algn="l">
              <a:lnSpc>
                <a:spcPct val="100000"/>
              </a:lnSpc>
              <a:spcBef>
                <a:spcPts val="0"/>
              </a:spcBef>
              <a:spcAft>
                <a:spcPts val="0"/>
              </a:spcAft>
              <a:buSzPts val="2700"/>
              <a:buFont typeface="Fira Sans Condensed"/>
              <a:buNone/>
              <a:defRPr b="1" sz="2700">
                <a:latin typeface="Fira Sans Condensed"/>
                <a:ea typeface="Fira Sans Condensed"/>
                <a:cs typeface="Fira Sans Condensed"/>
                <a:sym typeface="Fira Sans Condensed"/>
              </a:defRPr>
            </a:lvl5pPr>
            <a:lvl6pPr lvl="5" algn="l">
              <a:lnSpc>
                <a:spcPct val="100000"/>
              </a:lnSpc>
              <a:spcBef>
                <a:spcPts val="0"/>
              </a:spcBef>
              <a:spcAft>
                <a:spcPts val="0"/>
              </a:spcAft>
              <a:buSzPts val="2700"/>
              <a:buFont typeface="Fira Sans Condensed"/>
              <a:buNone/>
              <a:defRPr b="1" sz="2700">
                <a:latin typeface="Fira Sans Condensed"/>
                <a:ea typeface="Fira Sans Condensed"/>
                <a:cs typeface="Fira Sans Condensed"/>
                <a:sym typeface="Fira Sans Condensed"/>
              </a:defRPr>
            </a:lvl6pPr>
            <a:lvl7pPr lvl="6" algn="l">
              <a:lnSpc>
                <a:spcPct val="100000"/>
              </a:lnSpc>
              <a:spcBef>
                <a:spcPts val="0"/>
              </a:spcBef>
              <a:spcAft>
                <a:spcPts val="0"/>
              </a:spcAft>
              <a:buSzPts val="2700"/>
              <a:buFont typeface="Fira Sans Condensed"/>
              <a:buNone/>
              <a:defRPr b="1" sz="2700">
                <a:latin typeface="Fira Sans Condensed"/>
                <a:ea typeface="Fira Sans Condensed"/>
                <a:cs typeface="Fira Sans Condensed"/>
                <a:sym typeface="Fira Sans Condensed"/>
              </a:defRPr>
            </a:lvl7pPr>
            <a:lvl8pPr lvl="7" algn="l">
              <a:lnSpc>
                <a:spcPct val="100000"/>
              </a:lnSpc>
              <a:spcBef>
                <a:spcPts val="0"/>
              </a:spcBef>
              <a:spcAft>
                <a:spcPts val="0"/>
              </a:spcAft>
              <a:buSzPts val="2700"/>
              <a:buFont typeface="Fira Sans Condensed"/>
              <a:buNone/>
              <a:defRPr b="1" sz="2700">
                <a:latin typeface="Fira Sans Condensed"/>
                <a:ea typeface="Fira Sans Condensed"/>
                <a:cs typeface="Fira Sans Condensed"/>
                <a:sym typeface="Fira Sans Condensed"/>
              </a:defRPr>
            </a:lvl8pPr>
            <a:lvl9pPr lvl="8" algn="l">
              <a:lnSpc>
                <a:spcPct val="100000"/>
              </a:lnSpc>
              <a:spcBef>
                <a:spcPts val="0"/>
              </a:spcBef>
              <a:spcAft>
                <a:spcPts val="0"/>
              </a:spcAft>
              <a:buSzPts val="2700"/>
              <a:buFont typeface="Fira Sans Condensed"/>
              <a:buNone/>
              <a:defRPr b="1" sz="2700">
                <a:latin typeface="Fira Sans Condensed"/>
                <a:ea typeface="Fira Sans Condensed"/>
                <a:cs typeface="Fira Sans Condensed"/>
                <a:sym typeface="Fira Sans Condensed"/>
              </a:defRPr>
            </a:lvl9pPr>
          </a:lstStyle>
          <a:p/>
        </p:txBody>
      </p:sp>
      <p:sp>
        <p:nvSpPr>
          <p:cNvPr id="110" name="Google Shape;110;p30"/>
          <p:cNvSpPr/>
          <p:nvPr/>
        </p:nvSpPr>
        <p:spPr>
          <a:xfrm>
            <a:off x="485275" y="3859450"/>
            <a:ext cx="3336529" cy="1283560"/>
          </a:xfrm>
          <a:custGeom>
            <a:rect b="b" l="l" r="r" t="t"/>
            <a:pathLst>
              <a:path extrusionOk="0" h="76391" w="283357">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30"/>
          <p:cNvSpPr/>
          <p:nvPr/>
        </p:nvSpPr>
        <p:spPr>
          <a:xfrm flipH="1" rot="1432232">
            <a:off x="-470789" y="4165605"/>
            <a:ext cx="4306753" cy="1531081"/>
          </a:xfrm>
          <a:custGeom>
            <a:rect b="b" l="l" r="r" t="t"/>
            <a:pathLst>
              <a:path extrusionOk="0" h="43920" w="264364">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30"/>
          <p:cNvSpPr/>
          <p:nvPr/>
        </p:nvSpPr>
        <p:spPr>
          <a:xfrm rot="5772258">
            <a:off x="7200936" y="-653045"/>
            <a:ext cx="2023504" cy="1935148"/>
          </a:xfrm>
          <a:custGeom>
            <a:rect b="b" l="l" r="r" t="t"/>
            <a:pathLst>
              <a:path extrusionOk="0" h="139852" w="184937">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30"/>
          <p:cNvSpPr/>
          <p:nvPr/>
        </p:nvSpPr>
        <p:spPr>
          <a:xfrm rot="707044">
            <a:off x="5289054" y="-380400"/>
            <a:ext cx="4307387" cy="1170580"/>
          </a:xfrm>
          <a:custGeom>
            <a:rect b="b" l="l" r="r" t="t"/>
            <a:pathLst>
              <a:path extrusionOk="0" h="48804" w="264364">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30"/>
          <p:cNvSpPr/>
          <p:nvPr/>
        </p:nvSpPr>
        <p:spPr>
          <a:xfrm>
            <a:off x="5289100" y="-380553"/>
            <a:ext cx="4306711" cy="1283653"/>
          </a:xfrm>
          <a:custGeom>
            <a:rect b="b" l="l" r="r" t="t"/>
            <a:pathLst>
              <a:path extrusionOk="0" h="53519" w="264337">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30"/>
          <p:cNvSpPr/>
          <p:nvPr/>
        </p:nvSpPr>
        <p:spPr>
          <a:xfrm rot="855605">
            <a:off x="-610970" y="4000688"/>
            <a:ext cx="4923475" cy="1631508"/>
          </a:xfrm>
          <a:custGeom>
            <a:rect b="b" l="l" r="r" t="t"/>
            <a:pathLst>
              <a:path extrusionOk="0" h="40820" w="264364">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30"/>
          <p:cNvSpPr/>
          <p:nvPr/>
        </p:nvSpPr>
        <p:spPr>
          <a:xfrm rot="5400000">
            <a:off x="2493669" y="4094519"/>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30"/>
          <p:cNvSpPr/>
          <p:nvPr/>
        </p:nvSpPr>
        <p:spPr>
          <a:xfrm rot="5400000">
            <a:off x="1141481" y="3994456"/>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30"/>
          <p:cNvSpPr/>
          <p:nvPr/>
        </p:nvSpPr>
        <p:spPr>
          <a:xfrm rot="-5400000">
            <a:off x="1836844" y="3941831"/>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30"/>
          <p:cNvSpPr/>
          <p:nvPr/>
        </p:nvSpPr>
        <p:spPr>
          <a:xfrm rot="5400000">
            <a:off x="485269" y="3359694"/>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30"/>
          <p:cNvSpPr/>
          <p:nvPr/>
        </p:nvSpPr>
        <p:spPr>
          <a:xfrm rot="5400000">
            <a:off x="7169406" y="964806"/>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30"/>
          <p:cNvSpPr/>
          <p:nvPr/>
        </p:nvSpPr>
        <p:spPr>
          <a:xfrm rot="5400000">
            <a:off x="5817219" y="864744"/>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30"/>
          <p:cNvSpPr/>
          <p:nvPr/>
        </p:nvSpPr>
        <p:spPr>
          <a:xfrm rot="-5400000">
            <a:off x="6512581" y="812119"/>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30"/>
          <p:cNvSpPr/>
          <p:nvPr/>
        </p:nvSpPr>
        <p:spPr>
          <a:xfrm rot="5400000">
            <a:off x="5161006" y="229981"/>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CUSTOM_35">
    <p:spTree>
      <p:nvGrpSpPr>
        <p:cNvPr id="124" name="Shape 124"/>
        <p:cNvGrpSpPr/>
        <p:nvPr/>
      </p:nvGrpSpPr>
      <p:grpSpPr>
        <a:xfrm>
          <a:off x="0" y="0"/>
          <a:ext cx="0" cy="0"/>
          <a:chOff x="0" y="0"/>
          <a:chExt cx="0" cy="0"/>
        </a:xfrm>
      </p:grpSpPr>
      <p:sp>
        <p:nvSpPr>
          <p:cNvPr id="125" name="Google Shape;125;p31"/>
          <p:cNvSpPr txBox="1"/>
          <p:nvPr>
            <p:ph type="title"/>
          </p:nvPr>
        </p:nvSpPr>
        <p:spPr>
          <a:xfrm flipH="1">
            <a:off x="1993200" y="1404463"/>
            <a:ext cx="5157600" cy="1060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6500"/>
              <a:buNone/>
              <a:defRPr sz="6500"/>
            </a:lvl1pPr>
            <a:lvl2pPr lvl="1" algn="ctr">
              <a:lnSpc>
                <a:spcPct val="100000"/>
              </a:lnSpc>
              <a:spcBef>
                <a:spcPts val="0"/>
              </a:spcBef>
              <a:spcAft>
                <a:spcPts val="0"/>
              </a:spcAft>
              <a:buSzPts val="6500"/>
              <a:buNone/>
              <a:defRPr sz="6500"/>
            </a:lvl2pPr>
            <a:lvl3pPr lvl="2" algn="ctr">
              <a:lnSpc>
                <a:spcPct val="100000"/>
              </a:lnSpc>
              <a:spcBef>
                <a:spcPts val="0"/>
              </a:spcBef>
              <a:spcAft>
                <a:spcPts val="0"/>
              </a:spcAft>
              <a:buSzPts val="6500"/>
              <a:buNone/>
              <a:defRPr sz="6500"/>
            </a:lvl3pPr>
            <a:lvl4pPr lvl="3" algn="ctr">
              <a:lnSpc>
                <a:spcPct val="100000"/>
              </a:lnSpc>
              <a:spcBef>
                <a:spcPts val="0"/>
              </a:spcBef>
              <a:spcAft>
                <a:spcPts val="0"/>
              </a:spcAft>
              <a:buSzPts val="6500"/>
              <a:buNone/>
              <a:defRPr sz="6500"/>
            </a:lvl4pPr>
            <a:lvl5pPr lvl="4" algn="ctr">
              <a:lnSpc>
                <a:spcPct val="100000"/>
              </a:lnSpc>
              <a:spcBef>
                <a:spcPts val="0"/>
              </a:spcBef>
              <a:spcAft>
                <a:spcPts val="0"/>
              </a:spcAft>
              <a:buSzPts val="6500"/>
              <a:buNone/>
              <a:defRPr sz="6500"/>
            </a:lvl5pPr>
            <a:lvl6pPr lvl="5" algn="ctr">
              <a:lnSpc>
                <a:spcPct val="100000"/>
              </a:lnSpc>
              <a:spcBef>
                <a:spcPts val="0"/>
              </a:spcBef>
              <a:spcAft>
                <a:spcPts val="0"/>
              </a:spcAft>
              <a:buSzPts val="6500"/>
              <a:buNone/>
              <a:defRPr sz="6500"/>
            </a:lvl6pPr>
            <a:lvl7pPr lvl="6" algn="ctr">
              <a:lnSpc>
                <a:spcPct val="100000"/>
              </a:lnSpc>
              <a:spcBef>
                <a:spcPts val="0"/>
              </a:spcBef>
              <a:spcAft>
                <a:spcPts val="0"/>
              </a:spcAft>
              <a:buSzPts val="6500"/>
              <a:buNone/>
              <a:defRPr sz="6500"/>
            </a:lvl7pPr>
            <a:lvl8pPr lvl="7" algn="ctr">
              <a:lnSpc>
                <a:spcPct val="100000"/>
              </a:lnSpc>
              <a:spcBef>
                <a:spcPts val="0"/>
              </a:spcBef>
              <a:spcAft>
                <a:spcPts val="0"/>
              </a:spcAft>
              <a:buSzPts val="6500"/>
              <a:buNone/>
              <a:defRPr sz="6500"/>
            </a:lvl8pPr>
            <a:lvl9pPr lvl="8" algn="ctr">
              <a:lnSpc>
                <a:spcPct val="100000"/>
              </a:lnSpc>
              <a:spcBef>
                <a:spcPts val="0"/>
              </a:spcBef>
              <a:spcAft>
                <a:spcPts val="0"/>
              </a:spcAft>
              <a:buSzPts val="6500"/>
              <a:buNone/>
              <a:defRPr sz="6500"/>
            </a:lvl9pPr>
          </a:lstStyle>
          <a:p/>
        </p:txBody>
      </p:sp>
      <p:sp>
        <p:nvSpPr>
          <p:cNvPr id="126" name="Google Shape;126;p31"/>
          <p:cNvSpPr txBox="1"/>
          <p:nvPr>
            <p:ph idx="1" type="body"/>
          </p:nvPr>
        </p:nvSpPr>
        <p:spPr>
          <a:xfrm flipH="1">
            <a:off x="2997600" y="2388037"/>
            <a:ext cx="3148800" cy="1252200"/>
          </a:xfrm>
          <a:prstGeom prst="rect">
            <a:avLst/>
          </a:prstGeom>
          <a:noFill/>
          <a:ln>
            <a:noFill/>
          </a:ln>
        </p:spPr>
        <p:txBody>
          <a:bodyPr anchorCtr="0" anchor="t" bIns="91425" lIns="91425" spcFirstLastPara="1" rIns="91425" wrap="square" tIns="91425">
            <a:noAutofit/>
          </a:bodyPr>
          <a:lstStyle>
            <a:lvl1pPr indent="-355600" lvl="0" marL="457200" algn="ctr">
              <a:lnSpc>
                <a:spcPct val="100000"/>
              </a:lnSpc>
              <a:spcBef>
                <a:spcPts val="0"/>
              </a:spcBef>
              <a:spcAft>
                <a:spcPts val="0"/>
              </a:spcAft>
              <a:buSzPts val="2000"/>
              <a:buChar char="●"/>
              <a:defRPr sz="2000"/>
            </a:lvl1pPr>
            <a:lvl2pPr indent="-355600" lvl="1" marL="914400" algn="ctr">
              <a:lnSpc>
                <a:spcPct val="100000"/>
              </a:lnSpc>
              <a:spcBef>
                <a:spcPts val="1600"/>
              </a:spcBef>
              <a:spcAft>
                <a:spcPts val="0"/>
              </a:spcAft>
              <a:buSzPts val="2000"/>
              <a:buChar char="○"/>
              <a:defRPr sz="2000"/>
            </a:lvl2pPr>
            <a:lvl3pPr indent="-355600" lvl="2" marL="1371600" algn="ctr">
              <a:lnSpc>
                <a:spcPct val="100000"/>
              </a:lnSpc>
              <a:spcBef>
                <a:spcPts val="1600"/>
              </a:spcBef>
              <a:spcAft>
                <a:spcPts val="0"/>
              </a:spcAft>
              <a:buSzPts val="2000"/>
              <a:buChar char="■"/>
              <a:defRPr sz="2000"/>
            </a:lvl3pPr>
            <a:lvl4pPr indent="-355600" lvl="3" marL="1828800" algn="ctr">
              <a:lnSpc>
                <a:spcPct val="100000"/>
              </a:lnSpc>
              <a:spcBef>
                <a:spcPts val="1600"/>
              </a:spcBef>
              <a:spcAft>
                <a:spcPts val="0"/>
              </a:spcAft>
              <a:buSzPts val="2000"/>
              <a:buChar char="●"/>
              <a:defRPr sz="2000"/>
            </a:lvl4pPr>
            <a:lvl5pPr indent="-355600" lvl="4" marL="2286000" algn="ctr">
              <a:lnSpc>
                <a:spcPct val="100000"/>
              </a:lnSpc>
              <a:spcBef>
                <a:spcPts val="1600"/>
              </a:spcBef>
              <a:spcAft>
                <a:spcPts val="0"/>
              </a:spcAft>
              <a:buSzPts val="2000"/>
              <a:buChar char="○"/>
              <a:defRPr sz="2000"/>
            </a:lvl5pPr>
            <a:lvl6pPr indent="-355600" lvl="5" marL="2743200" algn="ctr">
              <a:lnSpc>
                <a:spcPct val="100000"/>
              </a:lnSpc>
              <a:spcBef>
                <a:spcPts val="1600"/>
              </a:spcBef>
              <a:spcAft>
                <a:spcPts val="0"/>
              </a:spcAft>
              <a:buSzPts val="2000"/>
              <a:buChar char="■"/>
              <a:defRPr sz="2000"/>
            </a:lvl6pPr>
            <a:lvl7pPr indent="-355600" lvl="6" marL="3200400" algn="ctr">
              <a:lnSpc>
                <a:spcPct val="100000"/>
              </a:lnSpc>
              <a:spcBef>
                <a:spcPts val="1600"/>
              </a:spcBef>
              <a:spcAft>
                <a:spcPts val="0"/>
              </a:spcAft>
              <a:buSzPts val="2000"/>
              <a:buChar char="●"/>
              <a:defRPr sz="2000"/>
            </a:lvl7pPr>
            <a:lvl8pPr indent="-355600" lvl="7" marL="3657600" algn="ctr">
              <a:lnSpc>
                <a:spcPct val="100000"/>
              </a:lnSpc>
              <a:spcBef>
                <a:spcPts val="1600"/>
              </a:spcBef>
              <a:spcAft>
                <a:spcPts val="0"/>
              </a:spcAft>
              <a:buSzPts val="2000"/>
              <a:buChar char="○"/>
              <a:defRPr sz="2000"/>
            </a:lvl8pPr>
            <a:lvl9pPr indent="-355600" lvl="8" marL="4114800" algn="ctr">
              <a:lnSpc>
                <a:spcPct val="100000"/>
              </a:lnSpc>
              <a:spcBef>
                <a:spcPts val="1600"/>
              </a:spcBef>
              <a:spcAft>
                <a:spcPts val="1600"/>
              </a:spcAft>
              <a:buSzPts val="2000"/>
              <a:buChar char="■"/>
              <a:defRPr sz="2000"/>
            </a:lvl9pPr>
          </a:lstStyle>
          <a:p/>
        </p:txBody>
      </p:sp>
      <p:sp>
        <p:nvSpPr>
          <p:cNvPr id="127" name="Google Shape;127;p31"/>
          <p:cNvSpPr/>
          <p:nvPr/>
        </p:nvSpPr>
        <p:spPr>
          <a:xfrm>
            <a:off x="1030225" y="3960176"/>
            <a:ext cx="7083925" cy="1183297"/>
          </a:xfrm>
          <a:custGeom>
            <a:rect b="b" l="l" r="r" t="t"/>
            <a:pathLst>
              <a:path extrusionOk="0" h="76391" w="283357">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31"/>
          <p:cNvSpPr/>
          <p:nvPr/>
        </p:nvSpPr>
        <p:spPr>
          <a:xfrm flipH="1">
            <a:off x="-1" y="4362499"/>
            <a:ext cx="9144351" cy="782105"/>
          </a:xfrm>
          <a:custGeom>
            <a:rect b="b" l="l" r="r" t="t"/>
            <a:pathLst>
              <a:path extrusionOk="0" h="43920" w="264364">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31"/>
          <p:cNvSpPr/>
          <p:nvPr/>
        </p:nvSpPr>
        <p:spPr>
          <a:xfrm rot="6479671">
            <a:off x="5455589" y="-1428985"/>
            <a:ext cx="1502599" cy="3510848"/>
          </a:xfrm>
          <a:custGeom>
            <a:rect b="b" l="l" r="r" t="t"/>
            <a:pathLst>
              <a:path extrusionOk="0" h="139852" w="184937">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31"/>
          <p:cNvSpPr/>
          <p:nvPr/>
        </p:nvSpPr>
        <p:spPr>
          <a:xfrm>
            <a:off x="0" y="-167425"/>
            <a:ext cx="9144351" cy="831498"/>
          </a:xfrm>
          <a:custGeom>
            <a:rect b="b" l="l" r="r" t="t"/>
            <a:pathLst>
              <a:path extrusionOk="0" h="48804" w="264364">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31"/>
          <p:cNvSpPr/>
          <p:nvPr/>
        </p:nvSpPr>
        <p:spPr>
          <a:xfrm>
            <a:off x="0" y="-167425"/>
            <a:ext cx="9144078" cy="911830"/>
          </a:xfrm>
          <a:custGeom>
            <a:rect b="b" l="l" r="r" t="t"/>
            <a:pathLst>
              <a:path extrusionOk="0" h="53519" w="264337">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31"/>
          <p:cNvSpPr/>
          <p:nvPr/>
        </p:nvSpPr>
        <p:spPr>
          <a:xfrm>
            <a:off x="1" y="4416936"/>
            <a:ext cx="9143690" cy="726902"/>
          </a:xfrm>
          <a:custGeom>
            <a:rect b="b" l="l" r="r" t="t"/>
            <a:pathLst>
              <a:path extrusionOk="0" h="40820" w="264364">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31"/>
          <p:cNvSpPr/>
          <p:nvPr/>
        </p:nvSpPr>
        <p:spPr>
          <a:xfrm rot="5400000">
            <a:off x="8226781" y="4253431"/>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31"/>
          <p:cNvSpPr/>
          <p:nvPr/>
        </p:nvSpPr>
        <p:spPr>
          <a:xfrm rot="5400000">
            <a:off x="2775969" y="4375819"/>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31"/>
          <p:cNvSpPr/>
          <p:nvPr/>
        </p:nvSpPr>
        <p:spPr>
          <a:xfrm rot="-5400000">
            <a:off x="6531806" y="4154869"/>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31"/>
          <p:cNvSpPr/>
          <p:nvPr/>
        </p:nvSpPr>
        <p:spPr>
          <a:xfrm rot="5400000">
            <a:off x="420981" y="3913306"/>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31"/>
          <p:cNvSpPr/>
          <p:nvPr/>
        </p:nvSpPr>
        <p:spPr>
          <a:xfrm rot="5400000">
            <a:off x="7233206" y="816606"/>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31"/>
          <p:cNvSpPr/>
          <p:nvPr/>
        </p:nvSpPr>
        <p:spPr>
          <a:xfrm rot="5400000">
            <a:off x="5881019" y="716544"/>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31"/>
          <p:cNvSpPr/>
          <p:nvPr/>
        </p:nvSpPr>
        <p:spPr>
          <a:xfrm rot="5400000">
            <a:off x="2521581" y="664081"/>
            <a:ext cx="163500" cy="163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4">
    <p:spTree>
      <p:nvGrpSpPr>
        <p:cNvPr id="140" name="Shape 140"/>
        <p:cNvGrpSpPr/>
        <p:nvPr/>
      </p:nvGrpSpPr>
      <p:grpSpPr>
        <a:xfrm>
          <a:off x="0" y="0"/>
          <a:ext cx="0" cy="0"/>
          <a:chOff x="0" y="0"/>
          <a:chExt cx="0" cy="0"/>
        </a:xfrm>
      </p:grpSpPr>
      <p:sp>
        <p:nvSpPr>
          <p:cNvPr id="141" name="Google Shape;141;p32"/>
          <p:cNvSpPr txBox="1"/>
          <p:nvPr>
            <p:ph type="title"/>
          </p:nvPr>
        </p:nvSpPr>
        <p:spPr>
          <a:xfrm>
            <a:off x="2846475" y="363275"/>
            <a:ext cx="34509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atin typeface="Open Sans"/>
                <a:ea typeface="Open Sans"/>
                <a:cs typeface="Open Sans"/>
                <a:sym typeface="Open Sans"/>
              </a:defRPr>
            </a:lvl2pPr>
            <a:lvl3pPr lvl="2" algn="l">
              <a:lnSpc>
                <a:spcPct val="100000"/>
              </a:lnSpc>
              <a:spcBef>
                <a:spcPts val="0"/>
              </a:spcBef>
              <a:spcAft>
                <a:spcPts val="0"/>
              </a:spcAft>
              <a:buSzPts val="3000"/>
              <a:buNone/>
              <a:defRPr>
                <a:latin typeface="Open Sans"/>
                <a:ea typeface="Open Sans"/>
                <a:cs typeface="Open Sans"/>
                <a:sym typeface="Open Sans"/>
              </a:defRPr>
            </a:lvl3pPr>
            <a:lvl4pPr lvl="3" algn="l">
              <a:lnSpc>
                <a:spcPct val="100000"/>
              </a:lnSpc>
              <a:spcBef>
                <a:spcPts val="0"/>
              </a:spcBef>
              <a:spcAft>
                <a:spcPts val="0"/>
              </a:spcAft>
              <a:buSzPts val="3000"/>
              <a:buNone/>
              <a:defRPr>
                <a:latin typeface="Open Sans"/>
                <a:ea typeface="Open Sans"/>
                <a:cs typeface="Open Sans"/>
                <a:sym typeface="Open Sans"/>
              </a:defRPr>
            </a:lvl4pPr>
            <a:lvl5pPr lvl="4" algn="l">
              <a:lnSpc>
                <a:spcPct val="100000"/>
              </a:lnSpc>
              <a:spcBef>
                <a:spcPts val="0"/>
              </a:spcBef>
              <a:spcAft>
                <a:spcPts val="0"/>
              </a:spcAft>
              <a:buSzPts val="3000"/>
              <a:buNone/>
              <a:defRPr>
                <a:latin typeface="Open Sans"/>
                <a:ea typeface="Open Sans"/>
                <a:cs typeface="Open Sans"/>
                <a:sym typeface="Open Sans"/>
              </a:defRPr>
            </a:lvl5pPr>
            <a:lvl6pPr lvl="5" algn="l">
              <a:lnSpc>
                <a:spcPct val="100000"/>
              </a:lnSpc>
              <a:spcBef>
                <a:spcPts val="0"/>
              </a:spcBef>
              <a:spcAft>
                <a:spcPts val="0"/>
              </a:spcAft>
              <a:buSzPts val="3000"/>
              <a:buNone/>
              <a:defRPr>
                <a:latin typeface="Open Sans"/>
                <a:ea typeface="Open Sans"/>
                <a:cs typeface="Open Sans"/>
                <a:sym typeface="Open Sans"/>
              </a:defRPr>
            </a:lvl6pPr>
            <a:lvl7pPr lvl="6" algn="l">
              <a:lnSpc>
                <a:spcPct val="100000"/>
              </a:lnSpc>
              <a:spcBef>
                <a:spcPts val="0"/>
              </a:spcBef>
              <a:spcAft>
                <a:spcPts val="0"/>
              </a:spcAft>
              <a:buSzPts val="3000"/>
              <a:buNone/>
              <a:defRPr>
                <a:latin typeface="Open Sans"/>
                <a:ea typeface="Open Sans"/>
                <a:cs typeface="Open Sans"/>
                <a:sym typeface="Open Sans"/>
              </a:defRPr>
            </a:lvl7pPr>
            <a:lvl8pPr lvl="7" algn="l">
              <a:lnSpc>
                <a:spcPct val="100000"/>
              </a:lnSpc>
              <a:spcBef>
                <a:spcPts val="0"/>
              </a:spcBef>
              <a:spcAft>
                <a:spcPts val="0"/>
              </a:spcAft>
              <a:buSzPts val="3000"/>
              <a:buNone/>
              <a:defRPr>
                <a:latin typeface="Open Sans"/>
                <a:ea typeface="Open Sans"/>
                <a:cs typeface="Open Sans"/>
                <a:sym typeface="Open Sans"/>
              </a:defRPr>
            </a:lvl8pPr>
            <a:lvl9pPr lvl="8" algn="l">
              <a:lnSpc>
                <a:spcPct val="100000"/>
              </a:lnSpc>
              <a:spcBef>
                <a:spcPts val="0"/>
              </a:spcBef>
              <a:spcAft>
                <a:spcPts val="0"/>
              </a:spcAft>
              <a:buSzPts val="3000"/>
              <a:buNone/>
              <a:defRPr>
                <a:latin typeface="Open Sans"/>
                <a:ea typeface="Open Sans"/>
                <a:cs typeface="Open Sans"/>
                <a:sym typeface="Open Sans"/>
              </a:defRPr>
            </a:lvl9pPr>
          </a:lstStyle>
          <a:p/>
        </p:txBody>
      </p:sp>
      <p:sp>
        <p:nvSpPr>
          <p:cNvPr id="142" name="Google Shape;142;p32"/>
          <p:cNvSpPr txBox="1"/>
          <p:nvPr>
            <p:ph idx="1" type="subTitle"/>
          </p:nvPr>
        </p:nvSpPr>
        <p:spPr>
          <a:xfrm>
            <a:off x="788350" y="1645450"/>
            <a:ext cx="27045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2100"/>
              <a:buFont typeface="Josefin Sans"/>
              <a:buNone/>
              <a:defRPr b="1" sz="2700">
                <a:solidFill>
                  <a:schemeClr val="dk1"/>
                </a:solidFill>
                <a:latin typeface="Josefin Sans"/>
                <a:ea typeface="Josefin Sans"/>
                <a:cs typeface="Josefin Sans"/>
                <a:sym typeface="Josefin Sans"/>
              </a:defRPr>
            </a:lvl1pPr>
            <a:lvl2pPr lvl="1" algn="ctr">
              <a:lnSpc>
                <a:spcPct val="115000"/>
              </a:lnSpc>
              <a:spcBef>
                <a:spcPts val="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2pPr>
            <a:lvl3pPr lvl="2"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3pPr>
            <a:lvl4pPr lvl="3"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4pPr>
            <a:lvl5pPr lvl="4"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5pPr>
            <a:lvl6pPr lvl="5"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6pPr>
            <a:lvl7pPr lvl="6"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7pPr>
            <a:lvl8pPr lvl="7"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8pPr>
            <a:lvl9pPr lvl="8" algn="ctr">
              <a:lnSpc>
                <a:spcPct val="115000"/>
              </a:lnSpc>
              <a:spcBef>
                <a:spcPts val="1600"/>
              </a:spcBef>
              <a:spcAft>
                <a:spcPts val="1600"/>
              </a:spcAft>
              <a:buClr>
                <a:schemeClr val="dk1"/>
              </a:buClr>
              <a:buSzPts val="2100"/>
              <a:buFont typeface="Josefin Sans"/>
              <a:buNone/>
              <a:defRPr b="1" sz="2100">
                <a:solidFill>
                  <a:schemeClr val="dk1"/>
                </a:solidFill>
                <a:latin typeface="Josefin Sans"/>
                <a:ea typeface="Josefin Sans"/>
                <a:cs typeface="Josefin Sans"/>
                <a:sym typeface="Josefin Sans"/>
              </a:defRPr>
            </a:lvl9pPr>
          </a:lstStyle>
          <a:p/>
        </p:txBody>
      </p:sp>
      <p:sp>
        <p:nvSpPr>
          <p:cNvPr id="143" name="Google Shape;143;p32"/>
          <p:cNvSpPr txBox="1"/>
          <p:nvPr>
            <p:ph idx="2" type="subTitle"/>
          </p:nvPr>
        </p:nvSpPr>
        <p:spPr>
          <a:xfrm>
            <a:off x="538175" y="2255400"/>
            <a:ext cx="3834000" cy="1980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Char char="●"/>
              <a:defRPr sz="1200"/>
            </a:lvl1pPr>
            <a:lvl2pPr lvl="1" algn="ctr">
              <a:lnSpc>
                <a:spcPct val="115000"/>
              </a:lnSpc>
              <a:spcBef>
                <a:spcPts val="1000"/>
              </a:spcBef>
              <a:spcAft>
                <a:spcPts val="0"/>
              </a:spcAft>
              <a:buSzPts val="1400"/>
              <a:buChar char="○"/>
              <a:defRPr/>
            </a:lvl2pPr>
            <a:lvl3pPr lvl="2" algn="ctr">
              <a:lnSpc>
                <a:spcPct val="115000"/>
              </a:lnSpc>
              <a:spcBef>
                <a:spcPts val="1600"/>
              </a:spcBef>
              <a:spcAft>
                <a:spcPts val="0"/>
              </a:spcAft>
              <a:buSzPts val="1400"/>
              <a:buChar char="■"/>
              <a:defRPr/>
            </a:lvl3pPr>
            <a:lvl4pPr lvl="3" algn="ctr">
              <a:lnSpc>
                <a:spcPct val="115000"/>
              </a:lnSpc>
              <a:spcBef>
                <a:spcPts val="1600"/>
              </a:spcBef>
              <a:spcAft>
                <a:spcPts val="0"/>
              </a:spcAft>
              <a:buSzPts val="1400"/>
              <a:buChar char="●"/>
              <a:defRPr/>
            </a:lvl4pPr>
            <a:lvl5pPr lvl="4" algn="ctr">
              <a:lnSpc>
                <a:spcPct val="115000"/>
              </a:lnSpc>
              <a:spcBef>
                <a:spcPts val="1600"/>
              </a:spcBef>
              <a:spcAft>
                <a:spcPts val="0"/>
              </a:spcAft>
              <a:buSzPts val="1400"/>
              <a:buChar char="○"/>
              <a:defRPr/>
            </a:lvl5pPr>
            <a:lvl6pPr lvl="5" algn="ctr">
              <a:lnSpc>
                <a:spcPct val="115000"/>
              </a:lnSpc>
              <a:spcBef>
                <a:spcPts val="1600"/>
              </a:spcBef>
              <a:spcAft>
                <a:spcPts val="0"/>
              </a:spcAft>
              <a:buSzPts val="1400"/>
              <a:buChar char="■"/>
              <a:defRPr/>
            </a:lvl6pPr>
            <a:lvl7pPr lvl="6" algn="ctr">
              <a:lnSpc>
                <a:spcPct val="115000"/>
              </a:lnSpc>
              <a:spcBef>
                <a:spcPts val="1600"/>
              </a:spcBef>
              <a:spcAft>
                <a:spcPts val="0"/>
              </a:spcAft>
              <a:buSzPts val="1400"/>
              <a:buChar char="●"/>
              <a:defRPr/>
            </a:lvl7pPr>
            <a:lvl8pPr lvl="7" algn="ctr">
              <a:lnSpc>
                <a:spcPct val="115000"/>
              </a:lnSpc>
              <a:spcBef>
                <a:spcPts val="1600"/>
              </a:spcBef>
              <a:spcAft>
                <a:spcPts val="0"/>
              </a:spcAft>
              <a:buSzPts val="1400"/>
              <a:buChar char="○"/>
              <a:defRPr/>
            </a:lvl8pPr>
            <a:lvl9pPr lvl="8" algn="ctr">
              <a:lnSpc>
                <a:spcPct val="115000"/>
              </a:lnSpc>
              <a:spcBef>
                <a:spcPts val="1600"/>
              </a:spcBef>
              <a:spcAft>
                <a:spcPts val="1600"/>
              </a:spcAft>
              <a:buSzPts val="1400"/>
              <a:buChar char="■"/>
              <a:defRPr/>
            </a:lvl9pPr>
          </a:lstStyle>
          <a:p/>
        </p:txBody>
      </p:sp>
      <p:sp>
        <p:nvSpPr>
          <p:cNvPr id="144" name="Google Shape;144;p32"/>
          <p:cNvSpPr txBox="1"/>
          <p:nvPr>
            <p:ph idx="3" type="subTitle"/>
          </p:nvPr>
        </p:nvSpPr>
        <p:spPr>
          <a:xfrm>
            <a:off x="5158975" y="1645450"/>
            <a:ext cx="27045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2100"/>
              <a:buFont typeface="Josefin Sans"/>
              <a:buNone/>
              <a:defRPr b="1" sz="2700">
                <a:solidFill>
                  <a:schemeClr val="dk1"/>
                </a:solidFill>
                <a:latin typeface="Josefin Sans"/>
                <a:ea typeface="Josefin Sans"/>
                <a:cs typeface="Josefin Sans"/>
                <a:sym typeface="Josefin Sans"/>
              </a:defRPr>
            </a:lvl1pPr>
            <a:lvl2pPr lvl="1" algn="ctr">
              <a:lnSpc>
                <a:spcPct val="115000"/>
              </a:lnSpc>
              <a:spcBef>
                <a:spcPts val="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2pPr>
            <a:lvl3pPr lvl="2"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3pPr>
            <a:lvl4pPr lvl="3"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4pPr>
            <a:lvl5pPr lvl="4"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5pPr>
            <a:lvl6pPr lvl="5"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6pPr>
            <a:lvl7pPr lvl="6"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7pPr>
            <a:lvl8pPr lvl="7" algn="ctr">
              <a:lnSpc>
                <a:spcPct val="115000"/>
              </a:lnSpc>
              <a:spcBef>
                <a:spcPts val="1600"/>
              </a:spcBef>
              <a:spcAft>
                <a:spcPts val="0"/>
              </a:spcAft>
              <a:buClr>
                <a:schemeClr val="dk1"/>
              </a:buClr>
              <a:buSzPts val="2100"/>
              <a:buFont typeface="Josefin Sans"/>
              <a:buNone/>
              <a:defRPr b="1" sz="2100">
                <a:solidFill>
                  <a:schemeClr val="dk1"/>
                </a:solidFill>
                <a:latin typeface="Josefin Sans"/>
                <a:ea typeface="Josefin Sans"/>
                <a:cs typeface="Josefin Sans"/>
                <a:sym typeface="Josefin Sans"/>
              </a:defRPr>
            </a:lvl8pPr>
            <a:lvl9pPr lvl="8" algn="ctr">
              <a:lnSpc>
                <a:spcPct val="115000"/>
              </a:lnSpc>
              <a:spcBef>
                <a:spcPts val="1600"/>
              </a:spcBef>
              <a:spcAft>
                <a:spcPts val="1600"/>
              </a:spcAft>
              <a:buClr>
                <a:schemeClr val="dk1"/>
              </a:buClr>
              <a:buSzPts val="2100"/>
              <a:buFont typeface="Josefin Sans"/>
              <a:buNone/>
              <a:defRPr b="1" sz="2100">
                <a:solidFill>
                  <a:schemeClr val="dk1"/>
                </a:solidFill>
                <a:latin typeface="Josefin Sans"/>
                <a:ea typeface="Josefin Sans"/>
                <a:cs typeface="Josefin Sans"/>
                <a:sym typeface="Josefin Sans"/>
              </a:defRPr>
            </a:lvl9pPr>
          </a:lstStyle>
          <a:p/>
        </p:txBody>
      </p:sp>
      <p:sp>
        <p:nvSpPr>
          <p:cNvPr id="145" name="Google Shape;145;p32"/>
          <p:cNvSpPr txBox="1"/>
          <p:nvPr>
            <p:ph idx="4" type="subTitle"/>
          </p:nvPr>
        </p:nvSpPr>
        <p:spPr>
          <a:xfrm>
            <a:off x="4771825" y="2255400"/>
            <a:ext cx="3834000" cy="1980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Char char="●"/>
              <a:defRPr sz="1200"/>
            </a:lvl1pPr>
            <a:lvl2pPr lvl="1" algn="ctr">
              <a:lnSpc>
                <a:spcPct val="115000"/>
              </a:lnSpc>
              <a:spcBef>
                <a:spcPts val="1000"/>
              </a:spcBef>
              <a:spcAft>
                <a:spcPts val="0"/>
              </a:spcAft>
              <a:buSzPts val="1400"/>
              <a:buChar char="○"/>
              <a:defRPr/>
            </a:lvl2pPr>
            <a:lvl3pPr lvl="2" algn="ctr">
              <a:lnSpc>
                <a:spcPct val="115000"/>
              </a:lnSpc>
              <a:spcBef>
                <a:spcPts val="1600"/>
              </a:spcBef>
              <a:spcAft>
                <a:spcPts val="0"/>
              </a:spcAft>
              <a:buSzPts val="1400"/>
              <a:buChar char="■"/>
              <a:defRPr/>
            </a:lvl3pPr>
            <a:lvl4pPr lvl="3" algn="ctr">
              <a:lnSpc>
                <a:spcPct val="115000"/>
              </a:lnSpc>
              <a:spcBef>
                <a:spcPts val="1600"/>
              </a:spcBef>
              <a:spcAft>
                <a:spcPts val="0"/>
              </a:spcAft>
              <a:buSzPts val="1400"/>
              <a:buChar char="●"/>
              <a:defRPr/>
            </a:lvl4pPr>
            <a:lvl5pPr lvl="4" algn="ctr">
              <a:lnSpc>
                <a:spcPct val="115000"/>
              </a:lnSpc>
              <a:spcBef>
                <a:spcPts val="1600"/>
              </a:spcBef>
              <a:spcAft>
                <a:spcPts val="0"/>
              </a:spcAft>
              <a:buSzPts val="1400"/>
              <a:buChar char="○"/>
              <a:defRPr/>
            </a:lvl5pPr>
            <a:lvl6pPr lvl="5" algn="ctr">
              <a:lnSpc>
                <a:spcPct val="115000"/>
              </a:lnSpc>
              <a:spcBef>
                <a:spcPts val="1600"/>
              </a:spcBef>
              <a:spcAft>
                <a:spcPts val="0"/>
              </a:spcAft>
              <a:buSzPts val="1400"/>
              <a:buChar char="■"/>
              <a:defRPr/>
            </a:lvl6pPr>
            <a:lvl7pPr lvl="6" algn="ctr">
              <a:lnSpc>
                <a:spcPct val="115000"/>
              </a:lnSpc>
              <a:spcBef>
                <a:spcPts val="1600"/>
              </a:spcBef>
              <a:spcAft>
                <a:spcPts val="0"/>
              </a:spcAft>
              <a:buSzPts val="1400"/>
              <a:buChar char="●"/>
              <a:defRPr/>
            </a:lvl7pPr>
            <a:lvl8pPr lvl="7" algn="ctr">
              <a:lnSpc>
                <a:spcPct val="115000"/>
              </a:lnSpc>
              <a:spcBef>
                <a:spcPts val="1600"/>
              </a:spcBef>
              <a:spcAft>
                <a:spcPts val="0"/>
              </a:spcAft>
              <a:buSzPts val="1400"/>
              <a:buChar char="○"/>
              <a:defRPr/>
            </a:lvl8pPr>
            <a:lvl9pPr lvl="8" algn="ctr">
              <a:lnSpc>
                <a:spcPct val="115000"/>
              </a:lnSpc>
              <a:spcBef>
                <a:spcPts val="1600"/>
              </a:spcBef>
              <a:spcAft>
                <a:spcPts val="1600"/>
              </a:spcAft>
              <a:buSzPts val="1400"/>
              <a:buChar char="■"/>
              <a:defRPr/>
            </a:lvl9pPr>
          </a:lstStyle>
          <a:p/>
        </p:txBody>
      </p:sp>
      <p:sp>
        <p:nvSpPr>
          <p:cNvPr id="146" name="Google Shape;146;p32"/>
          <p:cNvSpPr/>
          <p:nvPr/>
        </p:nvSpPr>
        <p:spPr>
          <a:xfrm flipH="1" rot="-10350985">
            <a:off x="6450155" y="-124771"/>
            <a:ext cx="3444934" cy="1167477"/>
          </a:xfrm>
          <a:custGeom>
            <a:rect b="b" l="l" r="r" t="t"/>
            <a:pathLst>
              <a:path extrusionOk="0" h="23502" w="49839">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32"/>
          <p:cNvSpPr/>
          <p:nvPr/>
        </p:nvSpPr>
        <p:spPr>
          <a:xfrm flipH="1">
            <a:off x="8345826" y="984624"/>
            <a:ext cx="163500" cy="1635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32"/>
          <p:cNvSpPr/>
          <p:nvPr/>
        </p:nvSpPr>
        <p:spPr>
          <a:xfrm flipH="1">
            <a:off x="8977776" y="1325449"/>
            <a:ext cx="98400" cy="98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32"/>
          <p:cNvSpPr/>
          <p:nvPr/>
        </p:nvSpPr>
        <p:spPr>
          <a:xfrm flipH="1">
            <a:off x="6236651" y="188374"/>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32"/>
          <p:cNvSpPr/>
          <p:nvPr/>
        </p:nvSpPr>
        <p:spPr>
          <a:xfrm flipH="1">
            <a:off x="7070376" y="539299"/>
            <a:ext cx="98400" cy="987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32"/>
          <p:cNvSpPr/>
          <p:nvPr/>
        </p:nvSpPr>
        <p:spPr>
          <a:xfrm>
            <a:off x="7168769" y="-99365"/>
            <a:ext cx="2517610" cy="1041571"/>
          </a:xfrm>
          <a:custGeom>
            <a:rect b="b" l="l" r="r" t="t"/>
            <a:pathLst>
              <a:path extrusionOk="0" h="43165" w="72716">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32"/>
          <p:cNvSpPr/>
          <p:nvPr/>
        </p:nvSpPr>
        <p:spPr>
          <a:xfrm flipH="1" rot="10800000">
            <a:off x="7678176" y="-210266"/>
            <a:ext cx="2057229" cy="778974"/>
          </a:xfrm>
          <a:custGeom>
            <a:rect b="b" l="l" r="r" t="t"/>
            <a:pathLst>
              <a:path extrusionOk="0" h="23502" w="49839">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32"/>
          <p:cNvSpPr/>
          <p:nvPr/>
        </p:nvSpPr>
        <p:spPr>
          <a:xfrm rot="10350985">
            <a:off x="-562292" y="-173408"/>
            <a:ext cx="3444934" cy="1167477"/>
          </a:xfrm>
          <a:custGeom>
            <a:rect b="b" l="l" r="r" t="t"/>
            <a:pathLst>
              <a:path extrusionOk="0" h="23502" w="49839">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32"/>
          <p:cNvSpPr/>
          <p:nvPr/>
        </p:nvSpPr>
        <p:spPr>
          <a:xfrm>
            <a:off x="823471" y="935986"/>
            <a:ext cx="163500" cy="1635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32"/>
          <p:cNvSpPr/>
          <p:nvPr/>
        </p:nvSpPr>
        <p:spPr>
          <a:xfrm>
            <a:off x="256621" y="1276811"/>
            <a:ext cx="98400" cy="98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32"/>
          <p:cNvSpPr/>
          <p:nvPr/>
        </p:nvSpPr>
        <p:spPr>
          <a:xfrm>
            <a:off x="2997746" y="139736"/>
            <a:ext cx="98400" cy="987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32"/>
          <p:cNvSpPr/>
          <p:nvPr/>
        </p:nvSpPr>
        <p:spPr>
          <a:xfrm>
            <a:off x="2164021" y="490661"/>
            <a:ext cx="98400" cy="987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32"/>
          <p:cNvSpPr/>
          <p:nvPr/>
        </p:nvSpPr>
        <p:spPr>
          <a:xfrm flipH="1">
            <a:off x="-353582" y="-148002"/>
            <a:ext cx="2517610" cy="1041571"/>
          </a:xfrm>
          <a:custGeom>
            <a:rect b="b" l="l" r="r" t="t"/>
            <a:pathLst>
              <a:path extrusionOk="0" h="43165" w="72716">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32"/>
          <p:cNvSpPr/>
          <p:nvPr/>
        </p:nvSpPr>
        <p:spPr>
          <a:xfrm rot="10800000">
            <a:off x="-402608" y="-258904"/>
            <a:ext cx="2057229" cy="778974"/>
          </a:xfrm>
          <a:custGeom>
            <a:rect b="b" l="l" r="r" t="t"/>
            <a:pathLst>
              <a:path extrusionOk="0" h="23502" w="49839">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3"/>
          <p:cNvSpPr txBox="1"/>
          <p:nvPr>
            <p:ph type="title"/>
          </p:nvPr>
        </p:nvSpPr>
        <p:spPr>
          <a:xfrm>
            <a:off x="540000" y="363275"/>
            <a:ext cx="8064000" cy="572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accent6"/>
              </a:buClr>
              <a:buSzPts val="3000"/>
              <a:buFont typeface="Josefin Sans"/>
              <a:buNone/>
              <a:defRPr b="1" i="0" sz="3000" u="none" cap="none" strike="noStrike">
                <a:solidFill>
                  <a:schemeClr val="accent6"/>
                </a:solidFill>
                <a:latin typeface="Josefin Sans"/>
                <a:ea typeface="Josefin Sans"/>
                <a:cs typeface="Josefin Sans"/>
                <a:sym typeface="Josefin Sans"/>
              </a:defRPr>
            </a:lvl1pPr>
            <a:lvl2pPr lvl="1" marR="0" rtl="0" algn="l">
              <a:lnSpc>
                <a:spcPct val="100000"/>
              </a:lnSpc>
              <a:spcBef>
                <a:spcPts val="0"/>
              </a:spcBef>
              <a:spcAft>
                <a:spcPts val="0"/>
              </a:spcAft>
              <a:buClr>
                <a:schemeClr val="accent6"/>
              </a:buClr>
              <a:buSzPts val="3000"/>
              <a:buFont typeface="Josefin Sans"/>
              <a:buNone/>
              <a:defRPr b="1" i="0" sz="3000" u="none" cap="none" strike="noStrike">
                <a:solidFill>
                  <a:schemeClr val="accent6"/>
                </a:solidFill>
                <a:latin typeface="Josefin Sans"/>
                <a:ea typeface="Josefin Sans"/>
                <a:cs typeface="Josefin Sans"/>
                <a:sym typeface="Josefin Sans"/>
              </a:defRPr>
            </a:lvl2pPr>
            <a:lvl3pPr lvl="2" marR="0" rtl="0" algn="l">
              <a:lnSpc>
                <a:spcPct val="100000"/>
              </a:lnSpc>
              <a:spcBef>
                <a:spcPts val="0"/>
              </a:spcBef>
              <a:spcAft>
                <a:spcPts val="0"/>
              </a:spcAft>
              <a:buClr>
                <a:schemeClr val="accent6"/>
              </a:buClr>
              <a:buSzPts val="3000"/>
              <a:buFont typeface="Josefin Sans"/>
              <a:buNone/>
              <a:defRPr b="1" i="0" sz="3000" u="none" cap="none" strike="noStrike">
                <a:solidFill>
                  <a:schemeClr val="accent6"/>
                </a:solidFill>
                <a:latin typeface="Josefin Sans"/>
                <a:ea typeface="Josefin Sans"/>
                <a:cs typeface="Josefin Sans"/>
                <a:sym typeface="Josefin Sans"/>
              </a:defRPr>
            </a:lvl3pPr>
            <a:lvl4pPr lvl="3" marR="0" rtl="0" algn="l">
              <a:lnSpc>
                <a:spcPct val="100000"/>
              </a:lnSpc>
              <a:spcBef>
                <a:spcPts val="0"/>
              </a:spcBef>
              <a:spcAft>
                <a:spcPts val="0"/>
              </a:spcAft>
              <a:buClr>
                <a:schemeClr val="accent6"/>
              </a:buClr>
              <a:buSzPts val="3000"/>
              <a:buFont typeface="Josefin Sans"/>
              <a:buNone/>
              <a:defRPr b="1" i="0" sz="3000" u="none" cap="none" strike="noStrike">
                <a:solidFill>
                  <a:schemeClr val="accent6"/>
                </a:solidFill>
                <a:latin typeface="Josefin Sans"/>
                <a:ea typeface="Josefin Sans"/>
                <a:cs typeface="Josefin Sans"/>
                <a:sym typeface="Josefin Sans"/>
              </a:defRPr>
            </a:lvl4pPr>
            <a:lvl5pPr lvl="4" marR="0" rtl="0" algn="l">
              <a:lnSpc>
                <a:spcPct val="100000"/>
              </a:lnSpc>
              <a:spcBef>
                <a:spcPts val="0"/>
              </a:spcBef>
              <a:spcAft>
                <a:spcPts val="0"/>
              </a:spcAft>
              <a:buClr>
                <a:schemeClr val="accent6"/>
              </a:buClr>
              <a:buSzPts val="3000"/>
              <a:buFont typeface="Josefin Sans"/>
              <a:buNone/>
              <a:defRPr b="1" i="0" sz="3000" u="none" cap="none" strike="noStrike">
                <a:solidFill>
                  <a:schemeClr val="accent6"/>
                </a:solidFill>
                <a:latin typeface="Josefin Sans"/>
                <a:ea typeface="Josefin Sans"/>
                <a:cs typeface="Josefin Sans"/>
                <a:sym typeface="Josefin Sans"/>
              </a:defRPr>
            </a:lvl5pPr>
            <a:lvl6pPr lvl="5" marR="0" rtl="0" algn="l">
              <a:lnSpc>
                <a:spcPct val="100000"/>
              </a:lnSpc>
              <a:spcBef>
                <a:spcPts val="0"/>
              </a:spcBef>
              <a:spcAft>
                <a:spcPts val="0"/>
              </a:spcAft>
              <a:buClr>
                <a:schemeClr val="accent6"/>
              </a:buClr>
              <a:buSzPts val="3000"/>
              <a:buFont typeface="Josefin Sans"/>
              <a:buNone/>
              <a:defRPr b="1" i="0" sz="3000" u="none" cap="none" strike="noStrike">
                <a:solidFill>
                  <a:schemeClr val="accent6"/>
                </a:solidFill>
                <a:latin typeface="Josefin Sans"/>
                <a:ea typeface="Josefin Sans"/>
                <a:cs typeface="Josefin Sans"/>
                <a:sym typeface="Josefin Sans"/>
              </a:defRPr>
            </a:lvl6pPr>
            <a:lvl7pPr lvl="6" marR="0" rtl="0" algn="l">
              <a:lnSpc>
                <a:spcPct val="100000"/>
              </a:lnSpc>
              <a:spcBef>
                <a:spcPts val="0"/>
              </a:spcBef>
              <a:spcAft>
                <a:spcPts val="0"/>
              </a:spcAft>
              <a:buClr>
                <a:schemeClr val="accent6"/>
              </a:buClr>
              <a:buSzPts val="3000"/>
              <a:buFont typeface="Josefin Sans"/>
              <a:buNone/>
              <a:defRPr b="1" i="0" sz="3000" u="none" cap="none" strike="noStrike">
                <a:solidFill>
                  <a:schemeClr val="accent6"/>
                </a:solidFill>
                <a:latin typeface="Josefin Sans"/>
                <a:ea typeface="Josefin Sans"/>
                <a:cs typeface="Josefin Sans"/>
                <a:sym typeface="Josefin Sans"/>
              </a:defRPr>
            </a:lvl7pPr>
            <a:lvl8pPr lvl="7" marR="0" rtl="0" algn="l">
              <a:lnSpc>
                <a:spcPct val="100000"/>
              </a:lnSpc>
              <a:spcBef>
                <a:spcPts val="0"/>
              </a:spcBef>
              <a:spcAft>
                <a:spcPts val="0"/>
              </a:spcAft>
              <a:buClr>
                <a:schemeClr val="accent6"/>
              </a:buClr>
              <a:buSzPts val="3000"/>
              <a:buFont typeface="Josefin Sans"/>
              <a:buNone/>
              <a:defRPr b="1" i="0" sz="3000" u="none" cap="none" strike="noStrike">
                <a:solidFill>
                  <a:schemeClr val="accent6"/>
                </a:solidFill>
                <a:latin typeface="Josefin Sans"/>
                <a:ea typeface="Josefin Sans"/>
                <a:cs typeface="Josefin Sans"/>
                <a:sym typeface="Josefin Sans"/>
              </a:defRPr>
            </a:lvl8pPr>
            <a:lvl9pPr lvl="8" marR="0" rtl="0" algn="l">
              <a:lnSpc>
                <a:spcPct val="100000"/>
              </a:lnSpc>
              <a:spcBef>
                <a:spcPts val="0"/>
              </a:spcBef>
              <a:spcAft>
                <a:spcPts val="0"/>
              </a:spcAft>
              <a:buClr>
                <a:schemeClr val="accent6"/>
              </a:buClr>
              <a:buSzPts val="3000"/>
              <a:buFont typeface="Josefin Sans"/>
              <a:buNone/>
              <a:defRPr b="1" i="0" sz="3000" u="none" cap="none" strike="noStrike">
                <a:solidFill>
                  <a:schemeClr val="accent6"/>
                </a:solidFill>
                <a:latin typeface="Josefin Sans"/>
                <a:ea typeface="Josefin Sans"/>
                <a:cs typeface="Josefin Sans"/>
                <a:sym typeface="Josefin Sans"/>
              </a:defRPr>
            </a:lvl9pPr>
          </a:lstStyle>
          <a:p/>
        </p:txBody>
      </p:sp>
      <p:sp>
        <p:nvSpPr>
          <p:cNvPr id="7" name="Google Shape;7;p23"/>
          <p:cNvSpPr txBox="1"/>
          <p:nvPr>
            <p:ph idx="1" type="body"/>
          </p:nvPr>
        </p:nvSpPr>
        <p:spPr>
          <a:xfrm>
            <a:off x="540000" y="1152475"/>
            <a:ext cx="80640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Open Sans"/>
              <a:buChar char="●"/>
              <a:defRPr b="0" i="0" sz="1800" u="none" cap="none" strike="noStrike">
                <a:solidFill>
                  <a:schemeClr val="dk2"/>
                </a:solidFill>
                <a:latin typeface="Open Sans"/>
                <a:ea typeface="Open Sans"/>
                <a:cs typeface="Open Sans"/>
                <a:sym typeface="Open Sans"/>
              </a:defRPr>
            </a:lvl1pPr>
            <a:lvl2pPr indent="-317500" lvl="1" marL="9144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2pPr>
            <a:lvl3pPr indent="-317500" lvl="2" marL="13716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3pPr>
            <a:lvl4pPr indent="-317500" lvl="3" marL="18288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4pPr>
            <a:lvl5pPr indent="-317500" lvl="4" marL="22860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5pPr>
            <a:lvl6pPr indent="-317500" lvl="5" marL="27432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6pPr>
            <a:lvl7pPr indent="-317500" lvl="6" marL="32004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7pPr>
            <a:lvl8pPr indent="-317500" lvl="7" marL="36576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8pPr>
            <a:lvl9pPr indent="-317500" lvl="8" marL="4114800" marR="0" rtl="0" algn="l">
              <a:lnSpc>
                <a:spcPct val="115000"/>
              </a:lnSpc>
              <a:spcBef>
                <a:spcPts val="1600"/>
              </a:spcBef>
              <a:spcAft>
                <a:spcPts val="160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18.png"/><Relationship Id="rId4" Type="http://schemas.openxmlformats.org/officeDocument/2006/relationships/image" Target="../media/image12.png"/><Relationship Id="rId5" Type="http://schemas.openxmlformats.org/officeDocument/2006/relationships/hyperlink" Target="https://www.researchgate.net/figure/Typical-transition-from-temporary-to-perennial-streams-at-the-headwaters-of-a-river_fig2_28596497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1"/>
          <p:cNvSpPr txBox="1"/>
          <p:nvPr>
            <p:ph type="ctrTitle"/>
          </p:nvPr>
        </p:nvSpPr>
        <p:spPr>
          <a:xfrm>
            <a:off x="678600" y="1484550"/>
            <a:ext cx="7787100" cy="2086500"/>
          </a:xfrm>
          <a:prstGeom prst="rect">
            <a:avLst/>
          </a:prstGeom>
          <a:noFill/>
          <a:ln>
            <a:noFill/>
          </a:ln>
        </p:spPr>
        <p:txBody>
          <a:bodyPr anchorCtr="0" anchor="ctr" bIns="91425" lIns="91425" spcFirstLastPara="1" rIns="91425" wrap="square" tIns="91425">
            <a:noAutofit/>
          </a:bodyPr>
          <a:lstStyle/>
          <a:p>
            <a:pPr indent="0" lvl="0" marL="0" rtl="0" algn="ctr">
              <a:lnSpc>
                <a:spcPct val="125000"/>
              </a:lnSpc>
              <a:spcBef>
                <a:spcPts val="0"/>
              </a:spcBef>
              <a:spcAft>
                <a:spcPts val="0"/>
              </a:spcAft>
              <a:buSzPts val="5200"/>
              <a:buNone/>
            </a:pPr>
            <a:r>
              <a:rPr lang="en-US"/>
              <a:t>River Continuum</a:t>
            </a:r>
            <a:endParaRPr/>
          </a:p>
        </p:txBody>
      </p:sp>
      <p:sp>
        <p:nvSpPr>
          <p:cNvPr id="346" name="Google Shape;346;p1"/>
          <p:cNvSpPr txBox="1"/>
          <p:nvPr>
            <p:ph idx="1" type="subTitle"/>
          </p:nvPr>
        </p:nvSpPr>
        <p:spPr>
          <a:xfrm>
            <a:off x="2547575" y="3466725"/>
            <a:ext cx="4048800" cy="382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a:t>Module 14		River Watch</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10"/>
          <p:cNvSpPr txBox="1"/>
          <p:nvPr>
            <p:ph type="title"/>
          </p:nvPr>
        </p:nvSpPr>
        <p:spPr>
          <a:xfrm flipH="1">
            <a:off x="1993200" y="1190077"/>
            <a:ext cx="5157600" cy="1060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6500"/>
              <a:buNone/>
            </a:pPr>
            <a:r>
              <a:rPr lang="en-US" sz="3600"/>
              <a:t>Macroinvertebrates’ Feeding Niches</a:t>
            </a:r>
            <a:endParaRPr sz="3600"/>
          </a:p>
        </p:txBody>
      </p:sp>
      <p:sp>
        <p:nvSpPr>
          <p:cNvPr id="411" name="Google Shape;411;p10"/>
          <p:cNvSpPr txBox="1"/>
          <p:nvPr>
            <p:ph idx="1" type="body"/>
          </p:nvPr>
        </p:nvSpPr>
        <p:spPr>
          <a:xfrm flipH="1">
            <a:off x="1993200" y="2388037"/>
            <a:ext cx="5687760" cy="1252200"/>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0"/>
              </a:spcBef>
              <a:spcAft>
                <a:spcPts val="0"/>
              </a:spcAft>
              <a:buSzPts val="2000"/>
              <a:buChar char="●"/>
            </a:pPr>
            <a:r>
              <a:rPr b="1" lang="en-US" sz="1600"/>
              <a:t>Predators</a:t>
            </a:r>
            <a:r>
              <a:rPr lang="en-US" sz="1600"/>
              <a:t> – consume prey/other animals</a:t>
            </a:r>
            <a:endParaRPr sz="1600"/>
          </a:p>
          <a:p>
            <a:pPr indent="-285750" lvl="0" marL="285750" rtl="0" algn="l">
              <a:lnSpc>
                <a:spcPct val="100000"/>
              </a:lnSpc>
              <a:spcBef>
                <a:spcPts val="0"/>
              </a:spcBef>
              <a:spcAft>
                <a:spcPts val="0"/>
              </a:spcAft>
              <a:buSzPts val="2000"/>
              <a:buChar char="●"/>
            </a:pPr>
            <a:r>
              <a:rPr b="1" lang="en-US" sz="1600"/>
              <a:t>Grazers</a:t>
            </a:r>
            <a:r>
              <a:rPr lang="en-US" sz="1600"/>
              <a:t> – graze periphyton growing on rocks</a:t>
            </a:r>
            <a:endParaRPr/>
          </a:p>
          <a:p>
            <a:pPr indent="-285750" lvl="0" marL="285750" rtl="0" algn="l">
              <a:lnSpc>
                <a:spcPct val="100000"/>
              </a:lnSpc>
              <a:spcBef>
                <a:spcPts val="0"/>
              </a:spcBef>
              <a:spcAft>
                <a:spcPts val="0"/>
              </a:spcAft>
              <a:buSzPts val="2000"/>
              <a:buChar char="●"/>
            </a:pPr>
            <a:r>
              <a:rPr b="1" lang="en-US" sz="1600"/>
              <a:t>Collectors</a:t>
            </a:r>
            <a:r>
              <a:rPr lang="en-US" sz="1600"/>
              <a:t> – build nets to collect food</a:t>
            </a:r>
            <a:endParaRPr/>
          </a:p>
          <a:p>
            <a:pPr indent="-285750" lvl="0" marL="285750" rtl="0" algn="l">
              <a:lnSpc>
                <a:spcPct val="100000"/>
              </a:lnSpc>
              <a:spcBef>
                <a:spcPts val="0"/>
              </a:spcBef>
              <a:spcAft>
                <a:spcPts val="0"/>
              </a:spcAft>
              <a:buSzPts val="2000"/>
              <a:buChar char="●"/>
            </a:pPr>
            <a:r>
              <a:rPr b="1" lang="en-US" sz="1600"/>
              <a:t>Shredders</a:t>
            </a:r>
            <a:r>
              <a:rPr lang="en-US" sz="1600"/>
              <a:t> – break down larger foods to consume them</a:t>
            </a:r>
            <a:endParaRPr sz="1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11"/>
          <p:cNvSpPr txBox="1"/>
          <p:nvPr>
            <p:ph type="title"/>
          </p:nvPr>
        </p:nvSpPr>
        <p:spPr>
          <a:xfrm>
            <a:off x="540000" y="363274"/>
            <a:ext cx="6263136" cy="100832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sz="2800"/>
              <a:t>River Continuum: Food &amp; </a:t>
            </a:r>
            <a:br>
              <a:rPr lang="en-US" sz="2800"/>
            </a:br>
            <a:r>
              <a:rPr lang="en-US" sz="2800"/>
              <a:t>Feeding Niches</a:t>
            </a:r>
            <a:endParaRPr sz="2800"/>
          </a:p>
        </p:txBody>
      </p:sp>
      <p:sp>
        <p:nvSpPr>
          <p:cNvPr id="417" name="Google Shape;417;p11"/>
          <p:cNvSpPr txBox="1"/>
          <p:nvPr/>
        </p:nvSpPr>
        <p:spPr>
          <a:xfrm>
            <a:off x="540000" y="1371600"/>
            <a:ext cx="4224024" cy="324133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600" u="none" cap="none" strike="noStrike">
                <a:solidFill>
                  <a:schemeClr val="dk2"/>
                </a:solidFill>
                <a:latin typeface="Arial"/>
                <a:ea typeface="Arial"/>
                <a:cs typeface="Arial"/>
                <a:sym typeface="Arial"/>
              </a:rPr>
              <a:t>Small Streams</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sng" cap="none" strike="noStrike">
                <a:solidFill>
                  <a:schemeClr val="dk2"/>
                </a:solidFill>
                <a:latin typeface="Arial"/>
                <a:ea typeface="Arial"/>
                <a:cs typeface="Arial"/>
                <a:sym typeface="Arial"/>
              </a:rPr>
              <a:t>Main Food &amp; Energy Source</a:t>
            </a:r>
            <a:r>
              <a:rPr b="0" i="1" lang="en-US" sz="1600" u="none" cap="none" strike="noStrike">
                <a:solidFill>
                  <a:schemeClr val="dk2"/>
                </a:solidFill>
                <a:latin typeface="Arial"/>
                <a:ea typeface="Arial"/>
                <a:cs typeface="Arial"/>
                <a:sym typeface="Arial"/>
              </a:rPr>
              <a:t>: </a:t>
            </a:r>
            <a:r>
              <a:rPr b="0" i="0" lang="en-US" sz="1600" u="none" cap="none" strike="noStrike">
                <a:solidFill>
                  <a:schemeClr val="dk2"/>
                </a:solidFill>
                <a:latin typeface="Arial"/>
                <a:ea typeface="Arial"/>
                <a:cs typeface="Arial"/>
                <a:sym typeface="Arial"/>
              </a:rPr>
              <a:t>Coarse Particulate Organic Matter (CPOM)     (e.g. small twigs and leaves)</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sng" cap="none" strike="noStrike">
                <a:solidFill>
                  <a:schemeClr val="dk2"/>
                </a:solidFill>
                <a:latin typeface="Arial"/>
                <a:ea typeface="Arial"/>
                <a:cs typeface="Arial"/>
                <a:sym typeface="Arial"/>
              </a:rPr>
              <a:t>Macros</a:t>
            </a:r>
            <a:r>
              <a:rPr b="0" i="0" lang="en-US" sz="1600" u="none" cap="none" strike="noStrike">
                <a:solidFill>
                  <a:schemeClr val="dk2"/>
                </a:solidFill>
                <a:latin typeface="Arial"/>
                <a:ea typeface="Arial"/>
                <a:cs typeface="Arial"/>
                <a:sym typeface="Arial"/>
              </a:rPr>
              <a:t>: many shredders and grazers</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sng" cap="none" strike="noStrike">
                <a:solidFill>
                  <a:schemeClr val="dk2"/>
                </a:solidFill>
                <a:latin typeface="Arial"/>
                <a:ea typeface="Arial"/>
                <a:cs typeface="Arial"/>
                <a:sym typeface="Arial"/>
              </a:rPr>
              <a:t>Heterotrophic</a:t>
            </a:r>
            <a:r>
              <a:rPr b="0" i="0" lang="en-US" sz="1600" u="none" cap="none" strike="noStrike">
                <a:solidFill>
                  <a:schemeClr val="dk2"/>
                </a:solidFill>
                <a:latin typeface="Arial"/>
                <a:ea typeface="Arial"/>
                <a:cs typeface="Arial"/>
                <a:sym typeface="Arial"/>
              </a:rPr>
              <a:t> – small streams get their primary nutrients from outside of themselves</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sng" cap="none" strike="noStrike">
                <a:solidFill>
                  <a:schemeClr val="dk2"/>
                </a:solidFill>
                <a:latin typeface="Arial"/>
                <a:ea typeface="Arial"/>
                <a:cs typeface="Arial"/>
                <a:sym typeface="Arial"/>
              </a:rPr>
              <a:t>Allochthonous</a:t>
            </a:r>
            <a:r>
              <a:rPr b="0" i="0" lang="en-US" sz="1600" u="none" cap="none" strike="noStrike">
                <a:solidFill>
                  <a:schemeClr val="dk2"/>
                </a:solidFill>
                <a:latin typeface="Arial"/>
                <a:ea typeface="Arial"/>
                <a:cs typeface="Arial"/>
                <a:sym typeface="Arial"/>
              </a:rPr>
              <a:t> food sources – non-native material from outside the stream</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2"/>
                </a:solidFill>
                <a:latin typeface="Arial"/>
                <a:ea typeface="Arial"/>
                <a:cs typeface="Arial"/>
                <a:sym typeface="Arial"/>
              </a:rPr>
              <a:t>Surrounding landscape has a big impact on stream’s ecosystem.</a:t>
            </a:r>
            <a:br>
              <a:rPr b="0" i="0" lang="en-US" sz="1600" u="none" cap="none" strike="noStrike">
                <a:solidFill>
                  <a:srgbClr val="000000"/>
                </a:solidFill>
                <a:latin typeface="Arial"/>
                <a:ea typeface="Arial"/>
                <a:cs typeface="Arial"/>
                <a:sym typeface="Arial"/>
              </a:rPr>
            </a:br>
            <a:endParaRPr b="0" i="0" sz="1600" u="none" cap="none" strike="noStrike">
              <a:solidFill>
                <a:schemeClr val="dk2"/>
              </a:solidFill>
              <a:latin typeface="Arial"/>
              <a:ea typeface="Arial"/>
              <a:cs typeface="Arial"/>
              <a:sym typeface="Arial"/>
            </a:endParaRPr>
          </a:p>
        </p:txBody>
      </p:sp>
      <p:pic>
        <p:nvPicPr>
          <p:cNvPr id="418" name="Google Shape;418;p11"/>
          <p:cNvPicPr preferRelativeResize="0"/>
          <p:nvPr/>
        </p:nvPicPr>
        <p:blipFill rotWithShape="1">
          <a:blip r:embed="rId3">
            <a:alphaModFix/>
          </a:blip>
          <a:srcRect b="0" l="0" r="0" t="0"/>
          <a:stretch/>
        </p:blipFill>
        <p:spPr>
          <a:xfrm>
            <a:off x="5210515" y="1435961"/>
            <a:ext cx="3185241" cy="311261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12"/>
          <p:cNvSpPr txBox="1"/>
          <p:nvPr>
            <p:ph type="title"/>
          </p:nvPr>
        </p:nvSpPr>
        <p:spPr>
          <a:xfrm>
            <a:off x="540000" y="363274"/>
            <a:ext cx="6263136" cy="100832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sz="2800"/>
              <a:t>River Continuum: Food &amp; </a:t>
            </a:r>
            <a:br>
              <a:rPr lang="en-US" sz="2800"/>
            </a:br>
            <a:r>
              <a:rPr lang="en-US" sz="2800"/>
              <a:t>Feeding Niches</a:t>
            </a:r>
            <a:endParaRPr sz="2800"/>
          </a:p>
        </p:txBody>
      </p:sp>
      <p:sp>
        <p:nvSpPr>
          <p:cNvPr id="424" name="Google Shape;424;p12"/>
          <p:cNvSpPr txBox="1"/>
          <p:nvPr/>
        </p:nvSpPr>
        <p:spPr>
          <a:xfrm>
            <a:off x="540000" y="1371600"/>
            <a:ext cx="4562352" cy="324133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600" u="none" cap="none" strike="noStrike">
                <a:solidFill>
                  <a:schemeClr val="dk2"/>
                </a:solidFill>
                <a:latin typeface="Arial"/>
                <a:ea typeface="Arial"/>
                <a:cs typeface="Arial"/>
                <a:sym typeface="Arial"/>
              </a:rPr>
              <a:t>Medium Streams</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sng" cap="none" strike="noStrike">
                <a:solidFill>
                  <a:schemeClr val="dk2"/>
                </a:solidFill>
                <a:latin typeface="Arial"/>
                <a:ea typeface="Arial"/>
                <a:cs typeface="Arial"/>
                <a:sym typeface="Arial"/>
              </a:rPr>
              <a:t>Main Food &amp; Energy Source</a:t>
            </a:r>
            <a:r>
              <a:rPr b="0" i="1" lang="en-US" sz="1600" u="none" cap="none" strike="noStrike">
                <a:solidFill>
                  <a:schemeClr val="dk2"/>
                </a:solidFill>
                <a:latin typeface="Arial"/>
                <a:ea typeface="Arial"/>
                <a:cs typeface="Arial"/>
                <a:sym typeface="Arial"/>
              </a:rPr>
              <a:t>: </a:t>
            </a:r>
            <a:r>
              <a:rPr b="0" i="0" lang="en-US" sz="1600" u="none" cap="none" strike="noStrike">
                <a:solidFill>
                  <a:schemeClr val="dk2"/>
                </a:solidFill>
                <a:latin typeface="Arial"/>
                <a:ea typeface="Arial"/>
                <a:cs typeface="Arial"/>
                <a:sym typeface="Arial"/>
              </a:rPr>
              <a:t>Fine Particulate Organic Matter (FPOM)  (e.g. small particles of plant matter)</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sng" cap="none" strike="noStrike">
                <a:solidFill>
                  <a:schemeClr val="dk2"/>
                </a:solidFill>
                <a:latin typeface="Arial"/>
                <a:ea typeface="Arial"/>
                <a:cs typeface="Arial"/>
                <a:sym typeface="Arial"/>
              </a:rPr>
              <a:t>Macros</a:t>
            </a:r>
            <a:r>
              <a:rPr b="0" i="0" lang="en-US" sz="1600" u="none" cap="none" strike="noStrike">
                <a:solidFill>
                  <a:schemeClr val="dk2"/>
                </a:solidFill>
                <a:latin typeface="Arial"/>
                <a:ea typeface="Arial"/>
                <a:cs typeface="Arial"/>
                <a:sym typeface="Arial"/>
              </a:rPr>
              <a:t>: Many grazers and collectors, less shredders</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sng" cap="none" strike="noStrike">
                <a:solidFill>
                  <a:schemeClr val="dk2"/>
                </a:solidFill>
                <a:latin typeface="Arial"/>
                <a:ea typeface="Arial"/>
                <a:cs typeface="Arial"/>
                <a:sym typeface="Arial"/>
              </a:rPr>
              <a:t>Autotrophic</a:t>
            </a:r>
            <a:r>
              <a:rPr b="0" i="0" lang="en-US" sz="1600" u="none" cap="none" strike="noStrike">
                <a:solidFill>
                  <a:schemeClr val="dk2"/>
                </a:solidFill>
                <a:latin typeface="Arial"/>
                <a:ea typeface="Arial"/>
                <a:cs typeface="Arial"/>
                <a:sym typeface="Arial"/>
              </a:rPr>
              <a:t> – has enough primary productivity to support itself</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sng" cap="none" strike="noStrike">
                <a:solidFill>
                  <a:schemeClr val="dk2"/>
                </a:solidFill>
                <a:latin typeface="Arial"/>
                <a:ea typeface="Arial"/>
                <a:cs typeface="Arial"/>
                <a:sym typeface="Arial"/>
              </a:rPr>
              <a:t>Autochthonous</a:t>
            </a:r>
            <a:r>
              <a:rPr b="0" i="0" lang="en-US" sz="1600" u="none" cap="none" strike="noStrike">
                <a:solidFill>
                  <a:schemeClr val="dk2"/>
                </a:solidFill>
                <a:latin typeface="Arial"/>
                <a:ea typeface="Arial"/>
                <a:cs typeface="Arial"/>
                <a:sym typeface="Arial"/>
              </a:rPr>
              <a:t> food sources – native material produced by bacteria, algae, and decomposition</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2"/>
                </a:solidFill>
                <a:latin typeface="Arial"/>
                <a:ea typeface="Arial"/>
                <a:cs typeface="Arial"/>
                <a:sym typeface="Arial"/>
              </a:rPr>
              <a:t>These streams are more independent of the surrounding watershed, though this support is still essential.</a:t>
            </a:r>
            <a:br>
              <a:rPr b="0" i="0" lang="en-US" sz="1600" u="none" cap="none" strike="noStrike">
                <a:solidFill>
                  <a:srgbClr val="000000"/>
                </a:solidFill>
                <a:latin typeface="Arial"/>
                <a:ea typeface="Arial"/>
                <a:cs typeface="Arial"/>
                <a:sym typeface="Arial"/>
              </a:rPr>
            </a:br>
            <a:endParaRPr b="0" i="0" sz="1600" u="none" cap="none" strike="noStrike">
              <a:solidFill>
                <a:schemeClr val="dk2"/>
              </a:solidFill>
              <a:latin typeface="Arial"/>
              <a:ea typeface="Arial"/>
              <a:cs typeface="Arial"/>
              <a:sym typeface="Arial"/>
            </a:endParaRPr>
          </a:p>
        </p:txBody>
      </p:sp>
      <p:pic>
        <p:nvPicPr>
          <p:cNvPr id="425" name="Google Shape;425;p12"/>
          <p:cNvPicPr preferRelativeResize="0"/>
          <p:nvPr/>
        </p:nvPicPr>
        <p:blipFill rotWithShape="1">
          <a:blip r:embed="rId3">
            <a:alphaModFix/>
          </a:blip>
          <a:srcRect b="0" l="0" r="0" t="0"/>
          <a:stretch/>
        </p:blipFill>
        <p:spPr>
          <a:xfrm>
            <a:off x="5175504" y="1517904"/>
            <a:ext cx="3547872" cy="266090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13"/>
          <p:cNvSpPr txBox="1"/>
          <p:nvPr>
            <p:ph type="title"/>
          </p:nvPr>
        </p:nvSpPr>
        <p:spPr>
          <a:xfrm>
            <a:off x="540000" y="363274"/>
            <a:ext cx="6263136" cy="100832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sz="2800"/>
              <a:t>River Continuum: Food &amp; </a:t>
            </a:r>
            <a:br>
              <a:rPr lang="en-US" sz="2800"/>
            </a:br>
            <a:r>
              <a:rPr lang="en-US" sz="2800"/>
              <a:t>Feeding Niches</a:t>
            </a:r>
            <a:endParaRPr sz="2800"/>
          </a:p>
        </p:txBody>
      </p:sp>
      <p:sp>
        <p:nvSpPr>
          <p:cNvPr id="431" name="Google Shape;431;p13"/>
          <p:cNvSpPr txBox="1"/>
          <p:nvPr/>
        </p:nvSpPr>
        <p:spPr>
          <a:xfrm>
            <a:off x="540000" y="1371600"/>
            <a:ext cx="4224024" cy="324133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600" u="none" cap="none" strike="noStrike">
                <a:solidFill>
                  <a:schemeClr val="dk2"/>
                </a:solidFill>
                <a:latin typeface="Arial"/>
                <a:ea typeface="Arial"/>
                <a:cs typeface="Arial"/>
                <a:sym typeface="Arial"/>
              </a:rPr>
              <a:t>Large Rivers</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2"/>
                </a:solidFill>
                <a:latin typeface="Arial"/>
                <a:ea typeface="Arial"/>
                <a:cs typeface="Arial"/>
                <a:sym typeface="Arial"/>
              </a:rPr>
              <a:t>Large rivers become </a:t>
            </a:r>
            <a:r>
              <a:rPr b="1" i="0" lang="en-US" sz="1600" u="none" cap="none" strike="noStrike">
                <a:solidFill>
                  <a:schemeClr val="dk2"/>
                </a:solidFill>
                <a:latin typeface="Arial"/>
                <a:ea typeface="Arial"/>
                <a:cs typeface="Arial"/>
                <a:sym typeface="Arial"/>
              </a:rPr>
              <a:t>heterotrophic systems</a:t>
            </a:r>
            <a:r>
              <a:rPr b="0" i="0" lang="en-US" sz="1600" u="none" cap="none" strike="noStrike">
                <a:solidFill>
                  <a:schemeClr val="dk2"/>
                </a:solidFill>
                <a:latin typeface="Arial"/>
                <a:ea typeface="Arial"/>
                <a:cs typeface="Arial"/>
                <a:sym typeface="Arial"/>
              </a:rPr>
              <a:t> again because they are too wide and deep to support themselves with primary productivity.</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2"/>
                </a:solidFill>
                <a:latin typeface="Arial"/>
                <a:ea typeface="Arial"/>
                <a:cs typeface="Arial"/>
                <a:sym typeface="Arial"/>
              </a:rPr>
              <a:t>The river is </a:t>
            </a:r>
            <a:r>
              <a:rPr b="1" i="0" lang="en-US" sz="1600" u="none" cap="none" strike="noStrike">
                <a:solidFill>
                  <a:schemeClr val="dk2"/>
                </a:solidFill>
                <a:latin typeface="Arial"/>
                <a:ea typeface="Arial"/>
                <a:cs typeface="Arial"/>
                <a:sym typeface="Arial"/>
              </a:rPr>
              <a:t>anaerobic</a:t>
            </a:r>
            <a:r>
              <a:rPr b="0" i="0" lang="en-US" sz="1600" u="none" cap="none" strike="noStrike">
                <a:solidFill>
                  <a:schemeClr val="dk2"/>
                </a:solidFill>
                <a:latin typeface="Arial"/>
                <a:ea typeface="Arial"/>
                <a:cs typeface="Arial"/>
                <a:sym typeface="Arial"/>
              </a:rPr>
              <a:t> (has no oxygen) deep below the surface, so its fish and macros must rely on food flowing into the river from other tributaries.</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sng" cap="none" strike="noStrike">
                <a:solidFill>
                  <a:schemeClr val="dk2"/>
                </a:solidFill>
                <a:latin typeface="Arial"/>
                <a:ea typeface="Arial"/>
                <a:cs typeface="Arial"/>
                <a:sym typeface="Arial"/>
              </a:rPr>
              <a:t>Macros</a:t>
            </a:r>
            <a:r>
              <a:rPr b="0" i="0" lang="en-US" sz="1600" u="none" cap="none" strike="noStrike">
                <a:solidFill>
                  <a:schemeClr val="dk2"/>
                </a:solidFill>
                <a:latin typeface="Arial"/>
                <a:ea typeface="Arial"/>
                <a:cs typeface="Arial"/>
                <a:sym typeface="Arial"/>
              </a:rPr>
              <a:t>: collectors and predators</a:t>
            </a:r>
            <a:br>
              <a:rPr b="0" i="0" lang="en-US" sz="1600" u="none" cap="none" strike="noStrike">
                <a:solidFill>
                  <a:srgbClr val="000000"/>
                </a:solidFill>
                <a:latin typeface="Arial"/>
                <a:ea typeface="Arial"/>
                <a:cs typeface="Arial"/>
                <a:sym typeface="Arial"/>
              </a:rPr>
            </a:br>
            <a:endParaRPr b="0" i="0" sz="1600" u="none" cap="none" strike="noStrike">
              <a:solidFill>
                <a:schemeClr val="dk2"/>
              </a:solidFill>
              <a:latin typeface="Arial"/>
              <a:ea typeface="Arial"/>
              <a:cs typeface="Arial"/>
              <a:sym typeface="Arial"/>
            </a:endParaRPr>
          </a:p>
        </p:txBody>
      </p:sp>
      <p:pic>
        <p:nvPicPr>
          <p:cNvPr descr="https://lh7-us.googleusercontent.com/QrEAG4o8MTqN5sAoxybLsHurucEQS8ONzkWKCRTXN55Rb8Slwz9lkGbBkzWCASHtrSkJE3QzuhyIqI77pO6ODup29_p3qaAl8TpyTHx9RxK5rBSBxABtPyn_qFAIpvTAMoYW5yQlANvdrUxBC7adT4E" id="432" name="Google Shape;432;p13"/>
          <p:cNvPicPr preferRelativeResize="0"/>
          <p:nvPr/>
        </p:nvPicPr>
        <p:blipFill rotWithShape="1">
          <a:blip r:embed="rId3">
            <a:alphaModFix/>
          </a:blip>
          <a:srcRect b="0" l="0" r="0" t="0"/>
          <a:stretch/>
        </p:blipFill>
        <p:spPr>
          <a:xfrm>
            <a:off x="4928616" y="785278"/>
            <a:ext cx="3597656" cy="441398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14"/>
          <p:cNvSpPr txBox="1"/>
          <p:nvPr>
            <p:ph type="title"/>
          </p:nvPr>
        </p:nvSpPr>
        <p:spPr>
          <a:xfrm>
            <a:off x="2846475" y="363275"/>
            <a:ext cx="34509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US"/>
              <a:t>Longitudinal River View</a:t>
            </a:r>
            <a:endParaRPr/>
          </a:p>
        </p:txBody>
      </p:sp>
      <p:sp>
        <p:nvSpPr>
          <p:cNvPr id="438" name="Google Shape;438;p14"/>
          <p:cNvSpPr txBox="1"/>
          <p:nvPr>
            <p:ph idx="1" type="subTitle"/>
          </p:nvPr>
        </p:nvSpPr>
        <p:spPr>
          <a:xfrm>
            <a:off x="663263" y="1680126"/>
            <a:ext cx="2704500" cy="357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100"/>
              <a:buNone/>
            </a:pPr>
            <a:r>
              <a:rPr lang="en-US" sz="2000"/>
              <a:t>Most streams can be divided into three zones:</a:t>
            </a:r>
            <a:endParaRPr sz="2000"/>
          </a:p>
        </p:txBody>
      </p:sp>
      <p:sp>
        <p:nvSpPr>
          <p:cNvPr id="439" name="Google Shape;439;p14"/>
          <p:cNvSpPr txBox="1"/>
          <p:nvPr>
            <p:ph idx="2" type="subTitle"/>
          </p:nvPr>
        </p:nvSpPr>
        <p:spPr>
          <a:xfrm>
            <a:off x="538175" y="2255400"/>
            <a:ext cx="3834000" cy="19800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Char char="●"/>
            </a:pPr>
            <a:r>
              <a:rPr lang="en-US" sz="1600">
                <a:latin typeface="Arial"/>
                <a:ea typeface="Arial"/>
                <a:cs typeface="Arial"/>
                <a:sym typeface="Arial"/>
              </a:rPr>
              <a:t>Headwaters </a:t>
            </a:r>
            <a:endParaRPr sz="1600">
              <a:latin typeface="Arial"/>
              <a:ea typeface="Arial"/>
              <a:cs typeface="Arial"/>
              <a:sym typeface="Arial"/>
            </a:endParaRPr>
          </a:p>
          <a:p>
            <a:pPr indent="-317500" lvl="0" marL="457200" rtl="0" algn="l">
              <a:lnSpc>
                <a:spcPct val="150000"/>
              </a:lnSpc>
              <a:spcBef>
                <a:spcPts val="0"/>
              </a:spcBef>
              <a:spcAft>
                <a:spcPts val="0"/>
              </a:spcAft>
              <a:buSzPts val="1400"/>
              <a:buChar char="●"/>
            </a:pPr>
            <a:r>
              <a:rPr lang="en-US" sz="1600">
                <a:latin typeface="Arial"/>
                <a:ea typeface="Arial"/>
                <a:cs typeface="Arial"/>
                <a:sym typeface="Arial"/>
              </a:rPr>
              <a:t>Transfer Zone</a:t>
            </a:r>
            <a:endParaRPr/>
          </a:p>
          <a:p>
            <a:pPr indent="-317500" lvl="0" marL="457200" rtl="0" algn="l">
              <a:lnSpc>
                <a:spcPct val="150000"/>
              </a:lnSpc>
              <a:spcBef>
                <a:spcPts val="0"/>
              </a:spcBef>
              <a:spcAft>
                <a:spcPts val="0"/>
              </a:spcAft>
              <a:buSzPts val="1400"/>
              <a:buChar char="●"/>
            </a:pPr>
            <a:r>
              <a:rPr lang="en-US" sz="1600">
                <a:latin typeface="Arial"/>
                <a:ea typeface="Arial"/>
                <a:cs typeface="Arial"/>
                <a:sym typeface="Arial"/>
              </a:rPr>
              <a:t>Depositional Zone</a:t>
            </a:r>
            <a:endParaRPr sz="1600">
              <a:latin typeface="Arial"/>
              <a:ea typeface="Arial"/>
              <a:cs typeface="Arial"/>
              <a:sym typeface="Arial"/>
            </a:endParaRPr>
          </a:p>
        </p:txBody>
      </p:sp>
      <p:pic>
        <p:nvPicPr>
          <p:cNvPr descr="https://lh7-us.googleusercontent.com/2MJYbLKl3ROLrK1v_I83vc5AmYl4hXhRaowioVNre8XwgC8xv1XRMqQ3EIJJD0DUTe29BbShjbO2F7p_3MwCYxy9it9T2-gABBISgFCA5FUL2QksoQ6BhVbj6fOFBbcYJ_NIWmMbkAzgG08kEOG3_fo" id="440" name="Google Shape;440;p14"/>
          <p:cNvPicPr preferRelativeResize="0"/>
          <p:nvPr/>
        </p:nvPicPr>
        <p:blipFill rotWithShape="1">
          <a:blip r:embed="rId3">
            <a:alphaModFix/>
          </a:blip>
          <a:srcRect b="0" l="0" r="0" t="0"/>
          <a:stretch/>
        </p:blipFill>
        <p:spPr>
          <a:xfrm>
            <a:off x="3492850" y="1511249"/>
            <a:ext cx="5720092" cy="340822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15"/>
          <p:cNvSpPr txBox="1"/>
          <p:nvPr>
            <p:ph type="title"/>
          </p:nvPr>
        </p:nvSpPr>
        <p:spPr>
          <a:xfrm flipH="1">
            <a:off x="1186872" y="1136908"/>
            <a:ext cx="3540575" cy="509012"/>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2400"/>
              <a:buNone/>
            </a:pPr>
            <a:r>
              <a:rPr lang="en-US" sz="2800"/>
              <a:t>Drainage Patterns</a:t>
            </a:r>
            <a:endParaRPr sz="2800"/>
          </a:p>
        </p:txBody>
      </p:sp>
      <p:sp>
        <p:nvSpPr>
          <p:cNvPr id="446" name="Google Shape;446;p15"/>
          <p:cNvSpPr txBox="1"/>
          <p:nvPr>
            <p:ph idx="1" type="subTitle"/>
          </p:nvPr>
        </p:nvSpPr>
        <p:spPr>
          <a:xfrm flipH="1">
            <a:off x="1522914" y="1929384"/>
            <a:ext cx="3387414" cy="212140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600"/>
              </a:spcAft>
              <a:buSzPts val="2400"/>
              <a:buNone/>
            </a:pPr>
            <a:r>
              <a:rPr lang="en-US" sz="1800"/>
              <a:t>Topography and the geologic structure of an area determine how water drains in a particular watershed.</a:t>
            </a:r>
            <a:endParaRPr sz="1800"/>
          </a:p>
        </p:txBody>
      </p:sp>
      <p:pic>
        <p:nvPicPr>
          <p:cNvPr descr="https://lh7-us.googleusercontent.com/agAh3f1N2uZcXAFv8pPHjolmMcmdrSq_NFo9pwzBlW15ZL2w36oRC2XCFvqpzFe3b_xmQOyhSkbr8NnzFmdgOvN27hzmMv2wcwl_oYtSvKmFlDdwEM79SVS0MGHuqj-_koSG5sWrwG6QKbaSOmvph-c" id="447" name="Google Shape;447;p15"/>
          <p:cNvPicPr preferRelativeResize="0"/>
          <p:nvPr/>
        </p:nvPicPr>
        <p:blipFill rotWithShape="1">
          <a:blip r:embed="rId3">
            <a:alphaModFix/>
          </a:blip>
          <a:srcRect b="0" l="0" r="0" t="0"/>
          <a:stretch/>
        </p:blipFill>
        <p:spPr>
          <a:xfrm>
            <a:off x="5045202" y="420624"/>
            <a:ext cx="2135650" cy="451256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16"/>
          <p:cNvSpPr txBox="1"/>
          <p:nvPr>
            <p:ph type="title"/>
          </p:nvPr>
        </p:nvSpPr>
        <p:spPr>
          <a:xfrm flipH="1">
            <a:off x="1936681" y="447338"/>
            <a:ext cx="3028511" cy="768814"/>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Sinuosity</a:t>
            </a:r>
            <a:endParaRPr/>
          </a:p>
        </p:txBody>
      </p:sp>
      <p:sp>
        <p:nvSpPr>
          <p:cNvPr id="453" name="Google Shape;453;p16"/>
          <p:cNvSpPr txBox="1"/>
          <p:nvPr>
            <p:ph idx="1" type="subTitle"/>
          </p:nvPr>
        </p:nvSpPr>
        <p:spPr>
          <a:xfrm flipH="1">
            <a:off x="1852098" y="1239814"/>
            <a:ext cx="3872046" cy="2911562"/>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400"/>
              <a:buFont typeface="Arial"/>
              <a:buChar char="•"/>
            </a:pPr>
            <a:r>
              <a:rPr b="1" lang="en-US"/>
              <a:t>Definition:</a:t>
            </a:r>
            <a:r>
              <a:rPr lang="en-US"/>
              <a:t> the amount of curvature in a stream or river</a:t>
            </a:r>
            <a:endParaRPr/>
          </a:p>
          <a:p>
            <a:pPr indent="-342900" lvl="0" marL="457200" rtl="0" algn="l">
              <a:lnSpc>
                <a:spcPct val="100000"/>
              </a:lnSpc>
              <a:spcBef>
                <a:spcPts val="0"/>
              </a:spcBef>
              <a:spcAft>
                <a:spcPts val="0"/>
              </a:spcAft>
              <a:buSzPts val="1400"/>
              <a:buFont typeface="Arial"/>
              <a:buChar char="•"/>
            </a:pPr>
            <a:r>
              <a:rPr lang="en-US"/>
              <a:t>It is a function of </a:t>
            </a:r>
            <a:r>
              <a:rPr b="1" lang="en-US"/>
              <a:t>gradient</a:t>
            </a:r>
            <a:r>
              <a:rPr lang="en-US"/>
              <a:t> (slope of a stream measured by the ratio of decreases in elevation and distance) and </a:t>
            </a:r>
            <a:r>
              <a:rPr b="1" lang="en-US"/>
              <a:t>discharge</a:t>
            </a:r>
            <a:r>
              <a:rPr lang="en-US"/>
              <a:t> (volume of water)</a:t>
            </a:r>
            <a:endParaRPr b="1"/>
          </a:p>
          <a:p>
            <a:pPr indent="-342900" lvl="0" marL="457200" rtl="0" algn="l">
              <a:lnSpc>
                <a:spcPct val="100000"/>
              </a:lnSpc>
              <a:spcBef>
                <a:spcPts val="0"/>
              </a:spcBef>
              <a:spcAft>
                <a:spcPts val="0"/>
              </a:spcAft>
              <a:buSzPts val="1400"/>
              <a:buFont typeface="Arial"/>
              <a:buChar char="•"/>
            </a:pPr>
            <a:r>
              <a:rPr lang="en-US"/>
              <a:t>Natural river channels meander and bend, and typically, they do not travel straight through a landscape. </a:t>
            </a:r>
            <a:endParaRPr/>
          </a:p>
          <a:p>
            <a:pPr indent="-342900" lvl="0" marL="457200" rtl="0" algn="l">
              <a:lnSpc>
                <a:spcPct val="100000"/>
              </a:lnSpc>
              <a:spcBef>
                <a:spcPts val="0"/>
              </a:spcBef>
              <a:spcAft>
                <a:spcPts val="0"/>
              </a:spcAft>
              <a:buSzPts val="1400"/>
              <a:buFont typeface="Arial"/>
              <a:buChar char="•"/>
            </a:pPr>
            <a:r>
              <a:rPr lang="en-US"/>
              <a:t>Wider, flatter landscape = more sinuous</a:t>
            </a:r>
            <a:endParaRPr/>
          </a:p>
          <a:p>
            <a:pPr indent="-342900" lvl="0" marL="457200" rtl="0" algn="l">
              <a:lnSpc>
                <a:spcPct val="100000"/>
              </a:lnSpc>
              <a:spcBef>
                <a:spcPts val="0"/>
              </a:spcBef>
              <a:spcAft>
                <a:spcPts val="0"/>
              </a:spcAft>
              <a:buSzPts val="1400"/>
              <a:buFont typeface="Arial"/>
              <a:buChar char="•"/>
            </a:pPr>
            <a:r>
              <a:rPr b="1" lang="en-US"/>
              <a:t>Channelization</a:t>
            </a:r>
            <a:r>
              <a:rPr lang="en-US"/>
              <a:t>: the process of straightening the river’s path for human purposes</a:t>
            </a:r>
            <a:endParaRPr/>
          </a:p>
          <a:p>
            <a:pPr indent="-254000" lvl="0" marL="457200" rtl="0" algn="l">
              <a:lnSpc>
                <a:spcPct val="100000"/>
              </a:lnSpc>
              <a:spcBef>
                <a:spcPts val="0"/>
              </a:spcBef>
              <a:spcAft>
                <a:spcPts val="0"/>
              </a:spcAft>
              <a:buSzPts val="1400"/>
              <a:buFont typeface="Arial"/>
              <a:buNone/>
            </a:pPr>
            <a:r>
              <a:t/>
            </a:r>
            <a:endParaRPr/>
          </a:p>
        </p:txBody>
      </p:sp>
      <p:pic>
        <p:nvPicPr>
          <p:cNvPr id="454" name="Google Shape;454;p16"/>
          <p:cNvPicPr preferRelativeResize="0"/>
          <p:nvPr/>
        </p:nvPicPr>
        <p:blipFill rotWithShape="1">
          <a:blip r:embed="rId3">
            <a:alphaModFix/>
          </a:blip>
          <a:srcRect b="0" l="0" r="0" t="0"/>
          <a:stretch/>
        </p:blipFill>
        <p:spPr>
          <a:xfrm>
            <a:off x="5886450" y="989076"/>
            <a:ext cx="2857500" cy="3162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17"/>
          <p:cNvSpPr txBox="1"/>
          <p:nvPr>
            <p:ph idx="4" type="subTitle"/>
          </p:nvPr>
        </p:nvSpPr>
        <p:spPr>
          <a:xfrm>
            <a:off x="1308672" y="1874520"/>
            <a:ext cx="3674808" cy="2176272"/>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400"/>
              <a:buFont typeface="Arial"/>
              <a:buChar char="•"/>
            </a:pPr>
            <a:r>
              <a:rPr lang="en-US" u="sng"/>
              <a:t>Headwaters: </a:t>
            </a:r>
            <a:r>
              <a:rPr lang="en-US"/>
              <a:t>forest, grasses, shrubs, short plants</a:t>
            </a:r>
            <a:endParaRPr/>
          </a:p>
          <a:p>
            <a:pPr indent="-342900" lvl="0" marL="457200" rtl="0" algn="l">
              <a:lnSpc>
                <a:spcPct val="100000"/>
              </a:lnSpc>
              <a:spcBef>
                <a:spcPts val="0"/>
              </a:spcBef>
              <a:spcAft>
                <a:spcPts val="0"/>
              </a:spcAft>
              <a:buSzPts val="1400"/>
              <a:buFont typeface="Arial"/>
              <a:buChar char="•"/>
            </a:pPr>
            <a:r>
              <a:rPr lang="en-US" u="sng"/>
              <a:t>Transfer Zone: </a:t>
            </a:r>
            <a:r>
              <a:rPr lang="en-US"/>
              <a:t>native grasslands, farmland, diverse floodplain</a:t>
            </a:r>
            <a:endParaRPr/>
          </a:p>
          <a:p>
            <a:pPr indent="-342900" lvl="0" marL="457200" rtl="0" algn="l">
              <a:lnSpc>
                <a:spcPct val="100000"/>
              </a:lnSpc>
              <a:spcBef>
                <a:spcPts val="0"/>
              </a:spcBef>
              <a:spcAft>
                <a:spcPts val="0"/>
              </a:spcAft>
              <a:buSzPts val="1400"/>
              <a:buFont typeface="Arial"/>
              <a:buChar char="•"/>
            </a:pPr>
            <a:r>
              <a:rPr lang="en-US" u="sng"/>
              <a:t>Depositional Zone: </a:t>
            </a:r>
            <a:r>
              <a:rPr lang="en-US"/>
              <a:t>wetlands, hardwood tree, emergent marsh vegetation, rooted floating plants, free-floating plants</a:t>
            </a:r>
            <a:endParaRPr/>
          </a:p>
        </p:txBody>
      </p:sp>
      <p:sp>
        <p:nvSpPr>
          <p:cNvPr id="460" name="Google Shape;460;p17"/>
          <p:cNvSpPr txBox="1"/>
          <p:nvPr>
            <p:ph idx="3" type="subTitle"/>
          </p:nvPr>
        </p:nvSpPr>
        <p:spPr>
          <a:xfrm>
            <a:off x="1061772" y="1045252"/>
            <a:ext cx="4378908" cy="829268"/>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100"/>
              <a:buNone/>
            </a:pPr>
            <a:r>
              <a:rPr lang="en-US"/>
              <a:t>Streamside Vegetation</a:t>
            </a:r>
            <a:endParaRPr/>
          </a:p>
        </p:txBody>
      </p:sp>
      <p:pic>
        <p:nvPicPr>
          <p:cNvPr id="461" name="Google Shape;461;p17"/>
          <p:cNvPicPr preferRelativeResize="0"/>
          <p:nvPr/>
        </p:nvPicPr>
        <p:blipFill rotWithShape="1">
          <a:blip r:embed="rId3">
            <a:alphaModFix/>
          </a:blip>
          <a:srcRect b="0" l="0" r="0" t="0"/>
          <a:stretch/>
        </p:blipFill>
        <p:spPr>
          <a:xfrm>
            <a:off x="5687580" y="394716"/>
            <a:ext cx="2514600" cy="3238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18"/>
          <p:cNvSpPr txBox="1"/>
          <p:nvPr>
            <p:ph type="title"/>
          </p:nvPr>
        </p:nvSpPr>
        <p:spPr>
          <a:xfrm>
            <a:off x="483846" y="356616"/>
            <a:ext cx="8157234" cy="1451777"/>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1600"/>
              </a:spcAft>
              <a:buSzPts val="5100"/>
              <a:buNone/>
            </a:pPr>
            <a:r>
              <a:rPr lang="en-US"/>
              <a:t>Spatial Scale for Streams and Watersheds</a:t>
            </a:r>
            <a:endParaRPr/>
          </a:p>
        </p:txBody>
      </p:sp>
      <p:sp>
        <p:nvSpPr>
          <p:cNvPr id="467" name="Google Shape;467;p18"/>
          <p:cNvSpPr txBox="1"/>
          <p:nvPr/>
        </p:nvSpPr>
        <p:spPr>
          <a:xfrm>
            <a:off x="483846" y="1563626"/>
            <a:ext cx="2458980" cy="199339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600" u="none" cap="none" strike="noStrike">
                <a:solidFill>
                  <a:schemeClr val="dk2"/>
                </a:solidFill>
                <a:latin typeface="Arial"/>
                <a:ea typeface="Arial"/>
                <a:cs typeface="Arial"/>
                <a:sym typeface="Arial"/>
              </a:rPr>
              <a:t>1. Regional Scale:</a:t>
            </a:r>
            <a:endParaRPr b="1" i="0" sz="1600" u="none" cap="none" strike="noStrike">
              <a:solidFill>
                <a:schemeClr val="dk2"/>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2"/>
                </a:solidFill>
                <a:latin typeface="Arial"/>
                <a:ea typeface="Arial"/>
                <a:cs typeface="Arial"/>
                <a:sym typeface="Arial"/>
              </a:rPr>
              <a:t>A broad geographical area with a common macroclimate and sphere of human activities and interests</a:t>
            </a:r>
            <a:endParaRPr b="0" i="0" sz="1600" u="none" cap="none" strike="noStrike">
              <a:solidFill>
                <a:schemeClr val="dk2"/>
              </a:solidFill>
              <a:latin typeface="Arial"/>
              <a:ea typeface="Arial"/>
              <a:cs typeface="Arial"/>
              <a:sym typeface="Arial"/>
            </a:endParaRPr>
          </a:p>
          <a:p>
            <a:pPr indent="-184150" lvl="0" marL="285750" marR="0" rtl="0" algn="l">
              <a:lnSpc>
                <a:spcPct val="100000"/>
              </a:lnSpc>
              <a:spcBef>
                <a:spcPts val="0"/>
              </a:spcBef>
              <a:spcAft>
                <a:spcPts val="0"/>
              </a:spcAft>
              <a:buClr>
                <a:srgbClr val="000000"/>
              </a:buClr>
              <a:buSzPts val="1600"/>
              <a:buFont typeface="Arial"/>
              <a:buNone/>
            </a:pPr>
            <a:r>
              <a:t/>
            </a:r>
            <a:endParaRPr b="1" i="0" sz="1600" u="sng" cap="none" strike="noStrike">
              <a:solidFill>
                <a:schemeClr val="dk2"/>
              </a:solidFill>
              <a:latin typeface="Arial"/>
              <a:ea typeface="Arial"/>
              <a:cs typeface="Arial"/>
              <a:sym typeface="Arial"/>
            </a:endParaRPr>
          </a:p>
          <a:p>
            <a:pPr indent="-184150" lvl="0" marL="285750" marR="0" rtl="0" algn="l">
              <a:lnSpc>
                <a:spcPct val="100000"/>
              </a:lnSpc>
              <a:spcBef>
                <a:spcPts val="0"/>
              </a:spcBef>
              <a:spcAft>
                <a:spcPts val="0"/>
              </a:spcAft>
              <a:buClr>
                <a:srgbClr val="000000"/>
              </a:buClr>
              <a:buSzPts val="1600"/>
              <a:buFont typeface="Arial"/>
              <a:buNone/>
            </a:pPr>
            <a:r>
              <a:t/>
            </a:r>
            <a:endParaRPr b="1" i="0" sz="1600" u="sng"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600" u="sng" cap="none" strike="noStrike">
              <a:solidFill>
                <a:schemeClr val="dk2"/>
              </a:solidFill>
              <a:latin typeface="Arial"/>
              <a:ea typeface="Arial"/>
              <a:cs typeface="Arial"/>
              <a:sym typeface="Arial"/>
            </a:endParaRPr>
          </a:p>
        </p:txBody>
      </p:sp>
      <p:sp>
        <p:nvSpPr>
          <p:cNvPr id="468" name="Google Shape;468;p18"/>
          <p:cNvSpPr txBox="1"/>
          <p:nvPr/>
        </p:nvSpPr>
        <p:spPr>
          <a:xfrm>
            <a:off x="3074643" y="1563626"/>
            <a:ext cx="2717310" cy="199339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600" u="none" cap="none" strike="noStrike">
                <a:solidFill>
                  <a:schemeClr val="dk2"/>
                </a:solidFill>
                <a:latin typeface="Arial"/>
                <a:ea typeface="Arial"/>
                <a:cs typeface="Arial"/>
                <a:sym typeface="Arial"/>
              </a:rPr>
              <a:t>2. Landscape Scale:</a:t>
            </a:r>
            <a:endParaRPr b="1" i="0" sz="1600" u="none" cap="none" strike="noStrike">
              <a:solidFill>
                <a:schemeClr val="dk2"/>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2"/>
                </a:solidFill>
                <a:latin typeface="Arial"/>
                <a:ea typeface="Arial"/>
                <a:cs typeface="Arial"/>
                <a:sym typeface="Arial"/>
              </a:rPr>
              <a:t>A geographic area distinguished by a repeated pattern of components, which include natural communities like forests and wetlands and human-altered areas like croplands and villages</a:t>
            </a:r>
            <a:endParaRPr b="1" i="0" sz="1400" u="sng" cap="none" strike="noStrike">
              <a:solidFill>
                <a:schemeClr val="dk2"/>
              </a:solidFill>
              <a:latin typeface="Arial"/>
              <a:ea typeface="Arial"/>
              <a:cs typeface="Arial"/>
              <a:sym typeface="Arial"/>
            </a:endParaRPr>
          </a:p>
          <a:p>
            <a:pPr indent="-184150" lvl="0" marL="285750" marR="0" rtl="0" algn="l">
              <a:lnSpc>
                <a:spcPct val="100000"/>
              </a:lnSpc>
              <a:spcBef>
                <a:spcPts val="0"/>
              </a:spcBef>
              <a:spcAft>
                <a:spcPts val="0"/>
              </a:spcAft>
              <a:buClr>
                <a:srgbClr val="000000"/>
              </a:buClr>
              <a:buSzPts val="1600"/>
              <a:buFont typeface="Arial"/>
              <a:buNone/>
            </a:pPr>
            <a:r>
              <a:t/>
            </a:r>
            <a:endParaRPr b="1" i="0" sz="1600" u="sng"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600" u="sng" cap="none" strike="noStrike">
              <a:solidFill>
                <a:schemeClr val="dk2"/>
              </a:solidFill>
              <a:latin typeface="Arial"/>
              <a:ea typeface="Arial"/>
              <a:cs typeface="Arial"/>
              <a:sym typeface="Arial"/>
            </a:endParaRPr>
          </a:p>
        </p:txBody>
      </p:sp>
      <p:pic>
        <p:nvPicPr>
          <p:cNvPr descr="https://lh7-us.googleusercontent.com/5IY9a0dpTmPl6MtRtTeH5OYE2FfcO0oxt8WeUkGitFzDDOCeEmFa0Uuuqx0eoYdrsb98yk6IgYupmhc3UEltKOg3r7P7PxEFqAs3bPJULSRA73tYFWgY1ZXojzmFkGBLZPBRVXOCujbd4pCwqFbQZqY" id="469" name="Google Shape;469;p18"/>
          <p:cNvPicPr preferRelativeResize="0"/>
          <p:nvPr/>
        </p:nvPicPr>
        <p:blipFill rotWithShape="1">
          <a:blip r:embed="rId3">
            <a:alphaModFix/>
          </a:blip>
          <a:srcRect b="0" l="0" r="0" t="0"/>
          <a:stretch/>
        </p:blipFill>
        <p:spPr>
          <a:xfrm>
            <a:off x="6207975" y="1364450"/>
            <a:ext cx="2558070" cy="35798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19"/>
          <p:cNvSpPr txBox="1"/>
          <p:nvPr>
            <p:ph type="title"/>
          </p:nvPr>
        </p:nvSpPr>
        <p:spPr>
          <a:xfrm>
            <a:off x="483846" y="356616"/>
            <a:ext cx="8157234" cy="1451777"/>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1600"/>
              </a:spcAft>
              <a:buSzPts val="5100"/>
              <a:buNone/>
            </a:pPr>
            <a:r>
              <a:rPr lang="en-US"/>
              <a:t>Spatial Scale for Streams and Watersheds</a:t>
            </a:r>
            <a:endParaRPr/>
          </a:p>
        </p:txBody>
      </p:sp>
      <p:sp>
        <p:nvSpPr>
          <p:cNvPr id="475" name="Google Shape;475;p19"/>
          <p:cNvSpPr txBox="1"/>
          <p:nvPr/>
        </p:nvSpPr>
        <p:spPr>
          <a:xfrm>
            <a:off x="1298448" y="1673353"/>
            <a:ext cx="2825496" cy="199339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600" u="none" cap="none" strike="noStrike">
                <a:solidFill>
                  <a:schemeClr val="dk2"/>
                </a:solidFill>
                <a:latin typeface="Arial"/>
                <a:ea typeface="Arial"/>
                <a:cs typeface="Arial"/>
                <a:sym typeface="Arial"/>
              </a:rPr>
              <a:t>3. Stream Corridor Scale:</a:t>
            </a:r>
            <a:endParaRPr b="1" i="0" sz="1600" u="none" cap="none" strike="noStrike">
              <a:solidFill>
                <a:schemeClr val="dk2"/>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2"/>
                </a:solidFill>
                <a:latin typeface="Arial"/>
                <a:ea typeface="Arial"/>
                <a:cs typeface="Arial"/>
                <a:sym typeface="Arial"/>
              </a:rPr>
              <a:t>A spatial element (a corridor) at the watershed and landscape scale that includes two important elements—the stream channel and the plant community on either side of the stream</a:t>
            </a:r>
            <a:endParaRPr b="1" i="0" sz="1600" u="sng" cap="none" strike="noStrike">
              <a:solidFill>
                <a:schemeClr val="dk2"/>
              </a:solidFill>
              <a:latin typeface="Arial"/>
              <a:ea typeface="Arial"/>
              <a:cs typeface="Arial"/>
              <a:sym typeface="Arial"/>
            </a:endParaRPr>
          </a:p>
          <a:p>
            <a:pPr indent="-184150" lvl="0" marL="285750" marR="0" rtl="0" algn="l">
              <a:lnSpc>
                <a:spcPct val="100000"/>
              </a:lnSpc>
              <a:spcBef>
                <a:spcPts val="0"/>
              </a:spcBef>
              <a:spcAft>
                <a:spcPts val="0"/>
              </a:spcAft>
              <a:buClr>
                <a:srgbClr val="000000"/>
              </a:buClr>
              <a:buSzPts val="1600"/>
              <a:buFont typeface="Arial"/>
              <a:buNone/>
            </a:pPr>
            <a:r>
              <a:t/>
            </a:r>
            <a:endParaRPr b="1" i="0" sz="1600" u="sng"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600" u="sng" cap="none" strike="noStrike">
              <a:solidFill>
                <a:schemeClr val="dk2"/>
              </a:solidFill>
              <a:latin typeface="Arial"/>
              <a:ea typeface="Arial"/>
              <a:cs typeface="Arial"/>
              <a:sym typeface="Arial"/>
            </a:endParaRPr>
          </a:p>
        </p:txBody>
      </p:sp>
      <p:sp>
        <p:nvSpPr>
          <p:cNvPr id="476" name="Google Shape;476;p19"/>
          <p:cNvSpPr txBox="1"/>
          <p:nvPr/>
        </p:nvSpPr>
        <p:spPr>
          <a:xfrm>
            <a:off x="4938546" y="1673353"/>
            <a:ext cx="3108174" cy="199339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600" u="none" cap="none" strike="noStrike">
                <a:solidFill>
                  <a:schemeClr val="dk2"/>
                </a:solidFill>
                <a:latin typeface="Arial"/>
                <a:ea typeface="Arial"/>
                <a:cs typeface="Arial"/>
                <a:sym typeface="Arial"/>
              </a:rPr>
              <a:t>4. Reach Scale:</a:t>
            </a:r>
            <a:endParaRPr b="1" i="0" sz="1600" u="none" cap="none" strike="noStrike">
              <a:solidFill>
                <a:schemeClr val="dk2"/>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2"/>
                </a:solidFill>
                <a:latin typeface="Arial"/>
                <a:ea typeface="Arial"/>
                <a:cs typeface="Arial"/>
                <a:sym typeface="Arial"/>
              </a:rPr>
              <a:t>A section of a stream or river that is defined by having common flow, biological or chemical factors, tributary confluences, or by some human influence that makes one part of the stream different from the next</a:t>
            </a:r>
            <a:endParaRPr b="1" i="0" sz="1600" u="sng"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600" u="sng" cap="none" strike="noStrike">
              <a:solidFill>
                <a:schemeClr val="dk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2"/>
          <p:cNvSpPr txBox="1"/>
          <p:nvPr>
            <p:ph type="title"/>
          </p:nvPr>
        </p:nvSpPr>
        <p:spPr>
          <a:xfrm>
            <a:off x="731097" y="1120119"/>
            <a:ext cx="4860000" cy="82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US" sz="5400"/>
              <a:t>Watershed</a:t>
            </a:r>
            <a:endParaRPr sz="5400"/>
          </a:p>
        </p:txBody>
      </p:sp>
      <p:sp>
        <p:nvSpPr>
          <p:cNvPr id="352" name="Google Shape;352;p2"/>
          <p:cNvSpPr txBox="1"/>
          <p:nvPr>
            <p:ph idx="1" type="subTitle"/>
          </p:nvPr>
        </p:nvSpPr>
        <p:spPr>
          <a:xfrm>
            <a:off x="731097" y="1981537"/>
            <a:ext cx="4065518" cy="196136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US">
                <a:solidFill>
                  <a:schemeClr val="dk2"/>
                </a:solidFill>
              </a:rPr>
              <a:t>Definition</a:t>
            </a:r>
            <a:r>
              <a:rPr lang="en-US">
                <a:solidFill>
                  <a:schemeClr val="dk2"/>
                </a:solidFill>
              </a:rPr>
              <a:t>: the land area from which a stream, lake, or other body of water receives its water.</a:t>
            </a:r>
            <a:endParaRPr/>
          </a:p>
          <a:p>
            <a:pPr indent="0" lvl="0" marL="0" rtl="0" algn="l">
              <a:lnSpc>
                <a:spcPct val="100000"/>
              </a:lnSpc>
              <a:spcBef>
                <a:spcPts val="0"/>
              </a:spcBef>
              <a:spcAft>
                <a:spcPts val="0"/>
              </a:spcAft>
              <a:buSzPts val="1800"/>
              <a:buNone/>
            </a:pPr>
            <a:r>
              <a:t/>
            </a:r>
            <a:endParaRPr>
              <a:solidFill>
                <a:schemeClr val="dk2"/>
              </a:solidFill>
            </a:endParaRPr>
          </a:p>
          <a:p>
            <a:pPr indent="0" lvl="0" marL="0" rtl="0" algn="l">
              <a:lnSpc>
                <a:spcPct val="100000"/>
              </a:lnSpc>
              <a:spcBef>
                <a:spcPts val="0"/>
              </a:spcBef>
              <a:spcAft>
                <a:spcPts val="0"/>
              </a:spcAft>
              <a:buSzPts val="1800"/>
              <a:buNone/>
            </a:pPr>
            <a:r>
              <a:rPr lang="en-US">
                <a:solidFill>
                  <a:schemeClr val="dk2"/>
                </a:solidFill>
              </a:rPr>
              <a:t>A watershed is delineated by high points in the landscape (mountains, hills, and ridges) from which all water flows downhill to a low point, such as a river, stream, pond, lake, or wetland.</a:t>
            </a:r>
            <a:endParaRPr/>
          </a:p>
        </p:txBody>
      </p:sp>
      <p:pic>
        <p:nvPicPr>
          <p:cNvPr descr="https://lh7-us.googleusercontent.com/ibBQyF5oZ7qTfk0e7aPP4CvMpwNN5DSZ18xWAMdCYIByl-AsCz6MRZGZm9A8FHjK2f92th6d1Dqw4DD8OzvVuhzlxdmeLQAZ8b6v7phveCmo5Cg7tHpakLmqMF_AbaJiOuAuFGP5kpPynLu6qz0jHUM" id="353" name="Google Shape;353;p2"/>
          <p:cNvPicPr preferRelativeResize="0"/>
          <p:nvPr/>
        </p:nvPicPr>
        <p:blipFill rotWithShape="1">
          <a:blip r:embed="rId3">
            <a:alphaModFix/>
          </a:blip>
          <a:srcRect b="0" l="0" r="0" t="0"/>
          <a:stretch/>
        </p:blipFill>
        <p:spPr>
          <a:xfrm>
            <a:off x="5075047" y="1217358"/>
            <a:ext cx="3886200" cy="3352801"/>
          </a:xfrm>
          <a:prstGeom prst="rect">
            <a:avLst/>
          </a:prstGeom>
          <a:noFill/>
          <a:ln>
            <a:noFill/>
          </a:ln>
        </p:spPr>
      </p:pic>
      <p:sp>
        <p:nvSpPr>
          <p:cNvPr id="354" name="Google Shape;354;p2"/>
          <p:cNvSpPr txBox="1"/>
          <p:nvPr/>
        </p:nvSpPr>
        <p:spPr>
          <a:xfrm>
            <a:off x="5312664" y="822279"/>
            <a:ext cx="3513300" cy="435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2"/>
              </a:buClr>
              <a:buSzPts val="1800"/>
              <a:buFont typeface="Open Sans"/>
              <a:buNone/>
            </a:pPr>
            <a:r>
              <a:rPr b="0" i="0" lang="en-US" sz="1600" u="none" cap="none" strike="noStrike">
                <a:solidFill>
                  <a:schemeClr val="dk2"/>
                </a:solidFill>
                <a:latin typeface="Open Sans"/>
                <a:ea typeface="Open Sans"/>
                <a:cs typeface="Open Sans"/>
                <a:sym typeface="Open Sans"/>
              </a:rPr>
              <a:t>Map of Colorado Watersheds</a:t>
            </a:r>
            <a:endParaRPr b="0" i="0" sz="1600" u="none" cap="none" strike="noStrike">
              <a:solidFill>
                <a:schemeClr val="dk2"/>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20"/>
          <p:cNvSpPr txBox="1"/>
          <p:nvPr>
            <p:ph type="title"/>
          </p:nvPr>
        </p:nvSpPr>
        <p:spPr>
          <a:xfrm flipH="1">
            <a:off x="1936681" y="447338"/>
            <a:ext cx="3028511" cy="768814"/>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Streamflow</a:t>
            </a:r>
            <a:endParaRPr/>
          </a:p>
        </p:txBody>
      </p:sp>
      <p:sp>
        <p:nvSpPr>
          <p:cNvPr id="482" name="Google Shape;482;p20"/>
          <p:cNvSpPr txBox="1"/>
          <p:nvPr>
            <p:ph idx="1" type="subTitle"/>
          </p:nvPr>
        </p:nvSpPr>
        <p:spPr>
          <a:xfrm flipH="1">
            <a:off x="1852098" y="1239814"/>
            <a:ext cx="6752406" cy="2911562"/>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400"/>
              <a:buFont typeface="Arial"/>
              <a:buChar char="•"/>
            </a:pPr>
            <a:r>
              <a:rPr b="1" lang="en-US"/>
              <a:t>Baseflow</a:t>
            </a:r>
            <a:r>
              <a:rPr lang="en-US"/>
              <a:t> - precipitation that percolates to the ground water and moves slowly through substrate before reaching the channel. It sustains streamflow during periods of little or no precipitation.</a:t>
            </a:r>
            <a:endParaRPr/>
          </a:p>
          <a:p>
            <a:pPr indent="-254000" lvl="0" marL="457200" rtl="0" algn="l">
              <a:lnSpc>
                <a:spcPct val="100000"/>
              </a:lnSpc>
              <a:spcBef>
                <a:spcPts val="0"/>
              </a:spcBef>
              <a:spcAft>
                <a:spcPts val="0"/>
              </a:spcAft>
              <a:buSzPts val="1400"/>
              <a:buFont typeface="Arial"/>
              <a:buNone/>
            </a:pPr>
            <a:r>
              <a:t/>
            </a:r>
            <a:endParaRPr/>
          </a:p>
          <a:p>
            <a:pPr indent="-342900" lvl="0" marL="457200" rtl="0" algn="l">
              <a:lnSpc>
                <a:spcPct val="100000"/>
              </a:lnSpc>
              <a:spcBef>
                <a:spcPts val="0"/>
              </a:spcBef>
              <a:spcAft>
                <a:spcPts val="0"/>
              </a:spcAft>
              <a:buSzPts val="1400"/>
              <a:buFont typeface="Arial"/>
              <a:buChar char="•"/>
            </a:pPr>
            <a:r>
              <a:rPr b="1" lang="en-US"/>
              <a:t>Stormflow</a:t>
            </a:r>
            <a:r>
              <a:rPr lang="en-US"/>
              <a:t> - precipitation that reaches the channel over a short time frame through overland and underground routes</a:t>
            </a:r>
            <a:endParaRPr/>
          </a:p>
          <a:p>
            <a:pPr indent="0" lvl="0" marL="0" rtl="0" algn="l">
              <a:lnSpc>
                <a:spcPct val="100000"/>
              </a:lnSpc>
              <a:spcBef>
                <a:spcPts val="0"/>
              </a:spcBef>
              <a:spcAft>
                <a:spcPts val="0"/>
              </a:spcAft>
              <a:buSzPts val="1400"/>
              <a:buFont typeface="Arial"/>
              <a:buNone/>
            </a:pPr>
            <a:r>
              <a:t/>
            </a:r>
            <a:endParaRPr/>
          </a:p>
          <a:p>
            <a:pPr indent="-342900" lvl="0" marL="457200" rtl="0" algn="l">
              <a:lnSpc>
                <a:spcPct val="100000"/>
              </a:lnSpc>
              <a:spcBef>
                <a:spcPts val="0"/>
              </a:spcBef>
              <a:spcAft>
                <a:spcPts val="0"/>
              </a:spcAft>
              <a:buSzPts val="1400"/>
              <a:buFont typeface="Arial"/>
              <a:buChar char="•"/>
            </a:pPr>
            <a:r>
              <a:rPr b="1" lang="en-US"/>
              <a:t>Floodplain</a:t>
            </a:r>
            <a:r>
              <a:rPr lang="en-US"/>
              <a:t> - a highly variable area on one or both sides of the stream channel that is inundated by floodwaters at some interval, from frequent to rare. The floodplain provides </a:t>
            </a:r>
            <a:r>
              <a:rPr lang="en-US" u="sng"/>
              <a:t>temporary storage space for floodwaters and sediment </a:t>
            </a:r>
            <a:r>
              <a:rPr lang="en-US"/>
              <a:t>produced by the watershed.</a:t>
            </a:r>
            <a:endParaRPr/>
          </a:p>
          <a:p>
            <a:pPr indent="-254000" lvl="0" marL="457200" rtl="0" algn="l">
              <a:lnSpc>
                <a:spcPct val="100000"/>
              </a:lnSpc>
              <a:spcBef>
                <a:spcPts val="0"/>
              </a:spcBef>
              <a:spcAft>
                <a:spcPts val="0"/>
              </a:spcAft>
              <a:buSzPts val="1400"/>
              <a:buFont typeface="Arial"/>
              <a:buNone/>
            </a:pPr>
            <a:r>
              <a:t/>
            </a:r>
            <a:endParaRPr/>
          </a:p>
          <a:p>
            <a:pPr indent="-342900" lvl="0" marL="457200" rtl="0" algn="l">
              <a:lnSpc>
                <a:spcPct val="100000"/>
              </a:lnSpc>
              <a:spcBef>
                <a:spcPts val="0"/>
              </a:spcBef>
              <a:spcAft>
                <a:spcPts val="0"/>
              </a:spcAft>
              <a:buSzPts val="1400"/>
              <a:buFont typeface="Arial"/>
              <a:buChar char="•"/>
            </a:pPr>
            <a:r>
              <a:rPr b="1" lang="en-US"/>
              <a:t>Discharge</a:t>
            </a:r>
            <a:r>
              <a:rPr lang="en-US"/>
              <a:t> - the volume of water moving down the channel per unit time. The basic unit of measurement used in the United States to describe discharge is </a:t>
            </a:r>
            <a:r>
              <a:rPr lang="en-US" u="sng"/>
              <a:t>cubic foot per second </a:t>
            </a:r>
            <a:r>
              <a:rPr lang="en-US"/>
              <a:t>(cfs).</a:t>
            </a:r>
            <a:endParaRPr/>
          </a:p>
          <a:p>
            <a:pPr indent="-254000" lvl="0" marL="457200" rtl="0" algn="l">
              <a:lnSpc>
                <a:spcPct val="100000"/>
              </a:lnSpc>
              <a:spcBef>
                <a:spcPts val="0"/>
              </a:spcBef>
              <a:spcAft>
                <a:spcPts val="0"/>
              </a:spcAft>
              <a:buSzPts val="1400"/>
              <a:buFont typeface="Arial"/>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21"/>
          <p:cNvSpPr txBox="1"/>
          <p:nvPr>
            <p:ph type="title"/>
          </p:nvPr>
        </p:nvSpPr>
        <p:spPr>
          <a:xfrm>
            <a:off x="2030896" y="560494"/>
            <a:ext cx="5019128" cy="822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000"/>
              <a:buNone/>
            </a:pPr>
            <a:r>
              <a:rPr lang="en-US" sz="3000"/>
              <a:t>Streams’ Interaction with Groundwater</a:t>
            </a:r>
            <a:endParaRPr sz="3000"/>
          </a:p>
        </p:txBody>
      </p:sp>
      <p:sp>
        <p:nvSpPr>
          <p:cNvPr id="488" name="Google Shape;488;p21"/>
          <p:cNvSpPr txBox="1"/>
          <p:nvPr>
            <p:ph idx="1" type="subTitle"/>
          </p:nvPr>
        </p:nvSpPr>
        <p:spPr>
          <a:xfrm>
            <a:off x="887967" y="1762957"/>
            <a:ext cx="3263409" cy="4917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400"/>
              <a:buNone/>
            </a:pPr>
            <a:r>
              <a:rPr b="1" lang="en-US">
                <a:solidFill>
                  <a:schemeClr val="dk2"/>
                </a:solidFill>
              </a:rPr>
              <a:t>Influent or “losing” reaches </a:t>
            </a:r>
            <a:r>
              <a:rPr lang="en-US">
                <a:solidFill>
                  <a:schemeClr val="dk2"/>
                </a:solidFill>
              </a:rPr>
              <a:t>lose stream water to an aquifer.</a:t>
            </a:r>
            <a:endParaRPr>
              <a:solidFill>
                <a:schemeClr val="dk2"/>
              </a:solidFill>
            </a:endParaRPr>
          </a:p>
        </p:txBody>
      </p:sp>
      <p:sp>
        <p:nvSpPr>
          <p:cNvPr id="489" name="Google Shape;489;p21"/>
          <p:cNvSpPr/>
          <p:nvPr/>
        </p:nvSpPr>
        <p:spPr>
          <a:xfrm>
            <a:off x="5022996" y="1747197"/>
            <a:ext cx="373075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dk2"/>
                </a:solidFill>
                <a:latin typeface="Arial"/>
                <a:ea typeface="Arial"/>
                <a:cs typeface="Arial"/>
                <a:sym typeface="Arial"/>
              </a:rPr>
              <a:t>Effluent or “gaining” reaches </a:t>
            </a:r>
            <a:r>
              <a:rPr b="0" i="0" lang="en-US" sz="1400" u="none" cap="none" strike="noStrike">
                <a:solidFill>
                  <a:schemeClr val="dk2"/>
                </a:solidFill>
                <a:latin typeface="Arial"/>
                <a:ea typeface="Arial"/>
                <a:cs typeface="Arial"/>
                <a:sym typeface="Arial"/>
              </a:rPr>
              <a:t>receive discharges from an aquifer.</a:t>
            </a:r>
            <a:endParaRPr b="0" i="0" sz="1400" u="none" cap="none" strike="noStrike">
              <a:solidFill>
                <a:schemeClr val="dk2"/>
              </a:solidFill>
              <a:latin typeface="Arial"/>
              <a:ea typeface="Arial"/>
              <a:cs typeface="Arial"/>
              <a:sym typeface="Arial"/>
            </a:endParaRPr>
          </a:p>
        </p:txBody>
      </p:sp>
      <p:pic>
        <p:nvPicPr>
          <p:cNvPr descr="https://lh7-us.googleusercontent.com/4YZ7xDKBz5cXigQqUKqXQfRS-Rtktuz-IlxNsSYEaawSgSdZw7yq2NVFxJbnguzty1icuVzJE4xsu7BlXpXJgPJX5cPGF-AWe95JFaTlqO67WoJ_bAtCjsGXeWxtXkd_lCDL_Ld0yef3g15CpS8FniA" id="490" name="Google Shape;490;p21"/>
          <p:cNvPicPr preferRelativeResize="0"/>
          <p:nvPr/>
        </p:nvPicPr>
        <p:blipFill rotWithShape="1">
          <a:blip r:embed="rId3">
            <a:alphaModFix/>
          </a:blip>
          <a:srcRect b="0" l="0" r="0" t="0"/>
          <a:stretch/>
        </p:blipFill>
        <p:spPr>
          <a:xfrm>
            <a:off x="2192547" y="2510892"/>
            <a:ext cx="4695825" cy="21240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pic>
        <p:nvPicPr>
          <p:cNvPr id="495" name="Google Shape;495;p22"/>
          <p:cNvPicPr preferRelativeResize="0"/>
          <p:nvPr/>
        </p:nvPicPr>
        <p:blipFill rotWithShape="1">
          <a:blip r:embed="rId3">
            <a:alphaModFix/>
          </a:blip>
          <a:srcRect b="0" l="0" r="0" t="0"/>
          <a:stretch/>
        </p:blipFill>
        <p:spPr>
          <a:xfrm>
            <a:off x="889697" y="883011"/>
            <a:ext cx="7364606" cy="3377477"/>
          </a:xfrm>
          <a:prstGeom prst="rect">
            <a:avLst/>
          </a:prstGeom>
          <a:noFill/>
          <a:ln>
            <a:noFill/>
          </a:ln>
        </p:spPr>
      </p:pic>
      <p:pic>
        <p:nvPicPr>
          <p:cNvPr id="496" name="Google Shape;496;p22"/>
          <p:cNvPicPr preferRelativeResize="0"/>
          <p:nvPr/>
        </p:nvPicPr>
        <p:blipFill rotWithShape="1">
          <a:blip r:embed="rId4">
            <a:alphaModFix/>
          </a:blip>
          <a:srcRect b="0" l="0" r="0" t="0"/>
          <a:stretch/>
        </p:blipFill>
        <p:spPr>
          <a:xfrm>
            <a:off x="5634337" y="1827370"/>
            <a:ext cx="2619966" cy="1488757"/>
          </a:xfrm>
          <a:prstGeom prst="rect">
            <a:avLst/>
          </a:prstGeom>
          <a:noFill/>
          <a:ln>
            <a:noFill/>
          </a:ln>
        </p:spPr>
      </p:pic>
      <p:sp>
        <p:nvSpPr>
          <p:cNvPr id="497" name="Google Shape;497;p22"/>
          <p:cNvSpPr txBox="1"/>
          <p:nvPr/>
        </p:nvSpPr>
        <p:spPr>
          <a:xfrm>
            <a:off x="6974143" y="3316127"/>
            <a:ext cx="1280160"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800" u="sng" cap="none" strike="noStrike">
                <a:solidFill>
                  <a:srgbClr val="000000"/>
                </a:solidFill>
                <a:latin typeface="Arial"/>
                <a:ea typeface="Arial"/>
                <a:cs typeface="Arial"/>
                <a:sym typeface="Arial"/>
                <a:hlinkClick r:id="rId5">
                  <a:extLst>
                    <a:ext uri="{A12FA001-AC4F-418D-AE19-62706E023703}">
                      <ahyp:hlinkClr val="tx"/>
                    </a:ext>
                  </a:extLst>
                </a:hlinkClick>
              </a:rPr>
              <a:t>Infographic Source</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pic>
        <p:nvPicPr>
          <p:cNvPr descr="https://lh7-us.googleusercontent.com/5hu2qxM9WzC_P_tgcAeE8Edxf4aGxVcIu5UPCxQrxvDg53KfCXuUUVxGxD1eiUGVru0uCdaV7v8EQT-NRGzc2Zb5d9DEbi-Jk9z_ueaCeEFLJoA5KhBO0WtFjNPkDFWLR7LXJwMe6oa35TCF-_PBtak" id="359" name="Google Shape;359;p3"/>
          <p:cNvPicPr preferRelativeResize="0"/>
          <p:nvPr/>
        </p:nvPicPr>
        <p:blipFill rotWithShape="1">
          <a:blip r:embed="rId3">
            <a:alphaModFix/>
          </a:blip>
          <a:srcRect b="0" l="0" r="0" t="0"/>
          <a:stretch/>
        </p:blipFill>
        <p:spPr>
          <a:xfrm>
            <a:off x="4498848" y="1294084"/>
            <a:ext cx="4602158" cy="3552236"/>
          </a:xfrm>
          <a:prstGeom prst="rect">
            <a:avLst/>
          </a:prstGeom>
          <a:noFill/>
          <a:ln>
            <a:noFill/>
          </a:ln>
        </p:spPr>
      </p:pic>
      <p:sp>
        <p:nvSpPr>
          <p:cNvPr id="360" name="Google Shape;360;p3"/>
          <p:cNvSpPr txBox="1"/>
          <p:nvPr>
            <p:ph type="title"/>
          </p:nvPr>
        </p:nvSpPr>
        <p:spPr>
          <a:xfrm>
            <a:off x="540000" y="363275"/>
            <a:ext cx="8064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Watersheds in Colorado</a:t>
            </a:r>
            <a:endParaRPr/>
          </a:p>
        </p:txBody>
      </p:sp>
      <p:sp>
        <p:nvSpPr>
          <p:cNvPr id="361" name="Google Shape;361;p3"/>
          <p:cNvSpPr txBox="1"/>
          <p:nvPr/>
        </p:nvSpPr>
        <p:spPr>
          <a:xfrm>
            <a:off x="540000" y="1294084"/>
            <a:ext cx="3958848" cy="3241339"/>
          </a:xfrm>
          <a:prstGeom prst="rect">
            <a:avLst/>
          </a:prstGeom>
          <a:noFill/>
          <a:ln>
            <a:noFill/>
          </a:ln>
        </p:spPr>
        <p:txBody>
          <a:bodyPr anchorCtr="0" anchor="t" bIns="91425" lIns="91425" spcFirstLastPara="1" rIns="91425" wrap="square" tIns="91425">
            <a:no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2"/>
                </a:solidFill>
                <a:latin typeface="Arial"/>
                <a:ea typeface="Arial"/>
                <a:cs typeface="Arial"/>
                <a:sym typeface="Arial"/>
              </a:rPr>
              <a:t>Colorado is unique in that it is only one of two states (the other is Hawaii) where water flows out of the state but almost no water flows into the state.</a:t>
            </a:r>
            <a:endParaRPr b="0" i="0" sz="1600" u="none" cap="none" strike="noStrike">
              <a:solidFill>
                <a:schemeClr val="dk2"/>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2"/>
                </a:solidFill>
                <a:latin typeface="Arial"/>
                <a:ea typeface="Arial"/>
                <a:cs typeface="Arial"/>
                <a:sym typeface="Arial"/>
              </a:rPr>
              <a:t>Colorado is a </a:t>
            </a:r>
            <a:r>
              <a:rPr b="1" i="0" lang="en-US" sz="1600" u="none" cap="none" strike="noStrike">
                <a:solidFill>
                  <a:schemeClr val="dk2"/>
                </a:solidFill>
                <a:latin typeface="Arial"/>
                <a:ea typeface="Arial"/>
                <a:cs typeface="Arial"/>
                <a:sym typeface="Arial"/>
              </a:rPr>
              <a:t>true headwater state</a:t>
            </a:r>
            <a:r>
              <a:rPr b="0" i="0" lang="en-US" sz="1600" u="none" cap="none" strike="noStrike">
                <a:solidFill>
                  <a:schemeClr val="dk2"/>
                </a:solidFill>
                <a:latin typeface="Arial"/>
                <a:ea typeface="Arial"/>
                <a:cs typeface="Arial"/>
                <a:sym typeface="Arial"/>
              </a:rPr>
              <a:t>.</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2"/>
                </a:solidFill>
                <a:latin typeface="Arial"/>
                <a:ea typeface="Arial"/>
                <a:cs typeface="Arial"/>
                <a:sym typeface="Arial"/>
              </a:rPr>
              <a:t>The water that leaves the state directly and/or indirectly affect 31 other states.</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2"/>
                </a:solidFill>
                <a:latin typeface="Arial"/>
                <a:ea typeface="Arial"/>
                <a:cs typeface="Arial"/>
                <a:sym typeface="Arial"/>
              </a:rPr>
              <a:t>CO has </a:t>
            </a:r>
            <a:r>
              <a:rPr b="1" i="0" lang="en-US" sz="1600" u="none" cap="none" strike="noStrike">
                <a:solidFill>
                  <a:schemeClr val="dk2"/>
                </a:solidFill>
                <a:latin typeface="Arial"/>
                <a:ea typeface="Arial"/>
                <a:cs typeface="Arial"/>
                <a:sym typeface="Arial"/>
              </a:rPr>
              <a:t>six major watersheds.</a:t>
            </a:r>
            <a:endParaRPr b="1" i="0" sz="1600" u="none" cap="none" strike="noStrike">
              <a:solidFill>
                <a:schemeClr val="dk2"/>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1" i="0" lang="en-US" sz="1600" u="none" cap="none" strike="noStrike">
                <a:solidFill>
                  <a:schemeClr val="dk2"/>
                </a:solidFill>
                <a:latin typeface="Arial"/>
                <a:ea typeface="Arial"/>
                <a:cs typeface="Arial"/>
                <a:sym typeface="Arial"/>
              </a:rPr>
              <a:t>Water and land uses that affect water quantity and quality in watersheds</a:t>
            </a:r>
            <a:r>
              <a:rPr b="0" i="0" lang="en-US" sz="1600" u="none" cap="none" strike="noStrike">
                <a:solidFill>
                  <a:schemeClr val="dk2"/>
                </a:solidFill>
                <a:latin typeface="Arial"/>
                <a:ea typeface="Arial"/>
                <a:cs typeface="Arial"/>
                <a:sym typeface="Arial"/>
              </a:rPr>
              <a:t>: urbanization, floods, deforestation, fires, agriculture, and mining</a:t>
            </a:r>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
          <p:cNvSpPr txBox="1"/>
          <p:nvPr>
            <p:ph type="title"/>
          </p:nvPr>
        </p:nvSpPr>
        <p:spPr>
          <a:xfrm>
            <a:off x="540000" y="363275"/>
            <a:ext cx="5239008"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US" sz="2400"/>
              <a:t>Physical, Chemical, &amp; Biological Stream Attributes</a:t>
            </a:r>
            <a:endParaRPr sz="2400"/>
          </a:p>
        </p:txBody>
      </p:sp>
      <p:sp>
        <p:nvSpPr>
          <p:cNvPr id="367" name="Google Shape;367;p4"/>
          <p:cNvSpPr txBox="1"/>
          <p:nvPr/>
        </p:nvSpPr>
        <p:spPr>
          <a:xfrm>
            <a:off x="540000" y="1294084"/>
            <a:ext cx="3730248" cy="3241339"/>
          </a:xfrm>
          <a:prstGeom prst="rect">
            <a:avLst/>
          </a:prstGeom>
          <a:noFill/>
          <a:ln>
            <a:noFill/>
          </a:ln>
        </p:spPr>
        <p:txBody>
          <a:bodyPr anchorCtr="0" anchor="t" bIns="91425" lIns="91425" spcFirstLastPara="1" rIns="91425" wrap="square" tIns="91425">
            <a:no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2"/>
                </a:solidFill>
                <a:latin typeface="Arial"/>
                <a:ea typeface="Arial"/>
                <a:cs typeface="Arial"/>
                <a:sym typeface="Arial"/>
              </a:rPr>
              <a:t>River</a:t>
            </a:r>
            <a:r>
              <a:rPr b="0" i="0" lang="en-US" sz="1400" u="none" cap="none" strike="noStrike">
                <a:solidFill>
                  <a:schemeClr val="dk2"/>
                </a:solidFill>
                <a:latin typeface="Arial"/>
                <a:ea typeface="Arial"/>
                <a:cs typeface="Arial"/>
                <a:sym typeface="Arial"/>
              </a:rPr>
              <a:t> </a:t>
            </a:r>
            <a:r>
              <a:rPr b="0" i="0" lang="en-US" sz="1600" u="none" cap="none" strike="noStrike">
                <a:solidFill>
                  <a:schemeClr val="dk2"/>
                </a:solidFill>
                <a:latin typeface="Arial"/>
                <a:ea typeface="Arial"/>
                <a:cs typeface="Arial"/>
                <a:sym typeface="Arial"/>
              </a:rPr>
              <a:t>Watch’s primary data objective is to collect long term baseline aquatic ecosystem data.</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2"/>
                </a:solidFill>
                <a:latin typeface="Arial"/>
                <a:ea typeface="Arial"/>
                <a:cs typeface="Arial"/>
                <a:sym typeface="Arial"/>
              </a:rPr>
              <a:t>Physical, chemical, and biological attributes characterize the ecosystems in streams &amp; rivers.</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2"/>
                </a:solidFill>
                <a:latin typeface="Arial"/>
                <a:ea typeface="Arial"/>
                <a:cs typeface="Arial"/>
                <a:sym typeface="Arial"/>
              </a:rPr>
              <a:t>These parameters help gauge the stream’s health and water quality.</a:t>
            </a:r>
            <a:endParaRPr b="0" i="0" sz="1600" u="none" cap="none" strike="noStrike">
              <a:solidFill>
                <a:schemeClr val="dk2"/>
              </a:solidFill>
              <a:latin typeface="Arial"/>
              <a:ea typeface="Arial"/>
              <a:cs typeface="Arial"/>
              <a:sym typeface="Arial"/>
            </a:endParaRPr>
          </a:p>
        </p:txBody>
      </p:sp>
      <p:pic>
        <p:nvPicPr>
          <p:cNvPr id="368" name="Google Shape;368;p4"/>
          <p:cNvPicPr preferRelativeResize="0"/>
          <p:nvPr/>
        </p:nvPicPr>
        <p:blipFill rotWithShape="1">
          <a:blip r:embed="rId3">
            <a:alphaModFix/>
          </a:blip>
          <a:srcRect b="0" l="0" r="0" t="0"/>
          <a:stretch/>
        </p:blipFill>
        <p:spPr>
          <a:xfrm>
            <a:off x="4151376" y="1280576"/>
            <a:ext cx="4344390" cy="373511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5"/>
          <p:cNvSpPr txBox="1"/>
          <p:nvPr>
            <p:ph type="title"/>
          </p:nvPr>
        </p:nvSpPr>
        <p:spPr>
          <a:xfrm>
            <a:off x="540000" y="363275"/>
            <a:ext cx="8064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Stream Order</a:t>
            </a:r>
            <a:endParaRPr/>
          </a:p>
        </p:txBody>
      </p:sp>
      <p:sp>
        <p:nvSpPr>
          <p:cNvPr id="374" name="Google Shape;374;p5"/>
          <p:cNvSpPr txBox="1"/>
          <p:nvPr/>
        </p:nvSpPr>
        <p:spPr>
          <a:xfrm>
            <a:off x="540000" y="1166068"/>
            <a:ext cx="4224024" cy="324133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600" u="none" cap="none" strike="noStrike">
                <a:solidFill>
                  <a:schemeClr val="dk2"/>
                </a:solidFill>
                <a:latin typeface="Arial"/>
                <a:ea typeface="Arial"/>
                <a:cs typeface="Arial"/>
                <a:sym typeface="Arial"/>
              </a:rPr>
              <a:t>Categorizing Streams by Size:</a:t>
            </a:r>
            <a:endParaRPr/>
          </a:p>
          <a:p>
            <a:pPr indent="-285750" lvl="0" marL="285750" marR="0" rtl="0" algn="l">
              <a:lnSpc>
                <a:spcPct val="100000"/>
              </a:lnSpc>
              <a:spcBef>
                <a:spcPts val="0"/>
              </a:spcBef>
              <a:spcAft>
                <a:spcPts val="0"/>
              </a:spcAft>
              <a:buClr>
                <a:srgbClr val="000000"/>
              </a:buClr>
              <a:buSzPts val="1600"/>
              <a:buFont typeface="Arial"/>
              <a:buChar char="•"/>
            </a:pPr>
            <a:r>
              <a:rPr b="1" i="0" lang="en-US" sz="1600" u="none" cap="none" strike="noStrike">
                <a:solidFill>
                  <a:schemeClr val="dk2"/>
                </a:solidFill>
                <a:latin typeface="Arial"/>
                <a:ea typeface="Arial"/>
                <a:cs typeface="Arial"/>
                <a:sym typeface="Arial"/>
              </a:rPr>
              <a:t>Rule 1: </a:t>
            </a:r>
            <a:r>
              <a:rPr b="0" i="0" lang="en-US" sz="1600" u="none" cap="none" strike="noStrike">
                <a:solidFill>
                  <a:schemeClr val="dk2"/>
                </a:solidFill>
                <a:latin typeface="Arial"/>
                <a:ea typeface="Arial"/>
                <a:cs typeface="Arial"/>
                <a:sym typeface="Arial"/>
              </a:rPr>
              <a:t>The stream increases in size only when like numbers join. (1 + 1 = 2)</a:t>
            </a:r>
            <a:endParaRPr b="0" i="0" sz="1600" u="none" cap="none" strike="noStrike">
              <a:solidFill>
                <a:schemeClr val="dk2"/>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1" i="0" lang="en-US" sz="1600" u="none" cap="none" strike="noStrike">
                <a:solidFill>
                  <a:schemeClr val="dk2"/>
                </a:solidFill>
                <a:latin typeface="Arial"/>
                <a:ea typeface="Arial"/>
                <a:cs typeface="Arial"/>
                <a:sym typeface="Arial"/>
              </a:rPr>
              <a:t>Rule 2: </a:t>
            </a:r>
            <a:r>
              <a:rPr b="0" i="0" lang="en-US" sz="1600" u="none" cap="none" strike="noStrike">
                <a:solidFill>
                  <a:schemeClr val="dk2"/>
                </a:solidFill>
                <a:latin typeface="Arial"/>
                <a:ea typeface="Arial"/>
                <a:cs typeface="Arial"/>
                <a:sym typeface="Arial"/>
              </a:rPr>
              <a:t>The increase in size is only by one increment (2 + 2 = 3).</a:t>
            </a:r>
            <a:endParaRPr b="0" i="0" sz="1600" u="none" cap="none" strike="noStrike">
              <a:solidFill>
                <a:schemeClr val="dk2"/>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1" i="0" lang="en-US" sz="1600" u="none" cap="none" strike="noStrike">
                <a:solidFill>
                  <a:schemeClr val="dk2"/>
                </a:solidFill>
                <a:latin typeface="Arial"/>
                <a:ea typeface="Arial"/>
                <a:cs typeface="Arial"/>
                <a:sym typeface="Arial"/>
              </a:rPr>
              <a:t>Rule 3: </a:t>
            </a:r>
            <a:r>
              <a:rPr b="0" i="0" lang="en-US" sz="1600" u="none" cap="none" strike="noStrike">
                <a:solidFill>
                  <a:schemeClr val="dk2"/>
                </a:solidFill>
                <a:latin typeface="Arial"/>
                <a:ea typeface="Arial"/>
                <a:cs typeface="Arial"/>
                <a:sym typeface="Arial"/>
              </a:rPr>
              <a:t>When unlike numbers join, the stream remains the higher number.        (1 + 2 = 2)</a:t>
            </a:r>
            <a:endParaRPr b="0" i="0" sz="1600" u="none" cap="none" strike="noStrike">
              <a:solidFill>
                <a:schemeClr val="dk2"/>
              </a:solidFill>
              <a:latin typeface="Arial"/>
              <a:ea typeface="Arial"/>
              <a:cs typeface="Arial"/>
              <a:sym typeface="Arial"/>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None/>
            </a:pPr>
            <a:r>
              <a:rPr b="1" i="0" lang="en-US" sz="1600" u="none" cap="none" strike="noStrike">
                <a:solidFill>
                  <a:schemeClr val="dk2"/>
                </a:solidFill>
                <a:latin typeface="Arial"/>
                <a:ea typeface="Arial"/>
                <a:cs typeface="Arial"/>
                <a:sym typeface="Arial"/>
              </a:rPr>
              <a:t>Distribution of Stream Size in the World</a:t>
            </a:r>
            <a:r>
              <a:rPr b="0" i="0" lang="en-US" sz="1600" u="none" cap="none" strike="noStrike">
                <a:solidFill>
                  <a:schemeClr val="dk2"/>
                </a:solidFill>
                <a:latin typeface="Arial"/>
                <a:ea typeface="Arial"/>
                <a:cs typeface="Arial"/>
                <a:sym typeface="Arial"/>
              </a:rPr>
              <a:t>:</a:t>
            </a:r>
            <a:endParaRPr b="0" i="0" sz="1600" u="none" cap="none" strike="noStrike">
              <a:solidFill>
                <a:schemeClr val="dk2"/>
              </a:solidFill>
              <a:latin typeface="Arial"/>
              <a:ea typeface="Arial"/>
              <a:cs typeface="Arial"/>
              <a:sym typeface="Arial"/>
            </a:endParaRPr>
          </a:p>
          <a:p>
            <a:pPr indent="0" lvl="0" marL="0" marR="0" rtl="0" algn="l">
              <a:lnSpc>
                <a:spcPct val="100000"/>
              </a:lnSpc>
              <a:spcBef>
                <a:spcPts val="600"/>
              </a:spcBef>
              <a:spcAft>
                <a:spcPts val="0"/>
              </a:spcAft>
              <a:buNone/>
            </a:pPr>
            <a:r>
              <a:rPr b="0" i="0" lang="en-US" sz="1600" u="none" cap="none" strike="noStrike">
                <a:solidFill>
                  <a:schemeClr val="dk2"/>
                </a:solidFill>
                <a:latin typeface="Arial"/>
                <a:ea typeface="Arial"/>
                <a:cs typeface="Arial"/>
                <a:sym typeface="Arial"/>
              </a:rPr>
              <a:t>Small Sizes 1-3 	88%</a:t>
            </a:r>
            <a:endParaRPr b="0" i="0" sz="1600" u="none" cap="none" strike="noStrike">
              <a:solidFill>
                <a:schemeClr val="dk2"/>
              </a:solidFill>
              <a:latin typeface="Arial"/>
              <a:ea typeface="Arial"/>
              <a:cs typeface="Arial"/>
              <a:sym typeface="Arial"/>
            </a:endParaRPr>
          </a:p>
          <a:p>
            <a:pPr indent="0" lvl="0" marL="0" marR="0" rtl="0" algn="l">
              <a:lnSpc>
                <a:spcPct val="100000"/>
              </a:lnSpc>
              <a:spcBef>
                <a:spcPts val="1200"/>
              </a:spcBef>
              <a:spcAft>
                <a:spcPts val="0"/>
              </a:spcAft>
              <a:buNone/>
            </a:pPr>
            <a:r>
              <a:rPr b="0" i="0" lang="en-US" sz="1600" u="none" cap="none" strike="noStrike">
                <a:solidFill>
                  <a:schemeClr val="dk2"/>
                </a:solidFill>
                <a:latin typeface="Arial"/>
                <a:ea typeface="Arial"/>
                <a:cs typeface="Arial"/>
                <a:sym typeface="Arial"/>
              </a:rPr>
              <a:t>Medium Sizes 4-6 	10%</a:t>
            </a:r>
            <a:endParaRPr b="0" i="0" sz="1600" u="none" cap="none" strike="noStrike">
              <a:solidFill>
                <a:schemeClr val="dk2"/>
              </a:solidFill>
              <a:latin typeface="Arial"/>
              <a:ea typeface="Arial"/>
              <a:cs typeface="Arial"/>
              <a:sym typeface="Arial"/>
            </a:endParaRPr>
          </a:p>
          <a:p>
            <a:pPr indent="0" lvl="0" marL="0" marR="0" rtl="0" algn="l">
              <a:lnSpc>
                <a:spcPct val="100000"/>
              </a:lnSpc>
              <a:spcBef>
                <a:spcPts val="1200"/>
              </a:spcBef>
              <a:spcAft>
                <a:spcPts val="0"/>
              </a:spcAft>
              <a:buNone/>
            </a:pPr>
            <a:r>
              <a:rPr b="0" i="0" lang="en-US" sz="1600" u="none" cap="none" strike="noStrike">
                <a:solidFill>
                  <a:schemeClr val="dk2"/>
                </a:solidFill>
                <a:latin typeface="Arial"/>
                <a:ea typeface="Arial"/>
                <a:cs typeface="Arial"/>
                <a:sym typeface="Arial"/>
              </a:rPr>
              <a:t>Large Sizes 7-12 	2%</a:t>
            </a:r>
            <a:endParaRPr b="0" i="0" sz="1600" u="none" cap="none" strike="noStrike">
              <a:solidFill>
                <a:schemeClr val="dk2"/>
              </a:solidFill>
              <a:latin typeface="Arial"/>
              <a:ea typeface="Arial"/>
              <a:cs typeface="Arial"/>
              <a:sym typeface="Arial"/>
            </a:endParaRPr>
          </a:p>
          <a:p>
            <a:pPr indent="0" lvl="0" marL="0" marR="0" rtl="0" algn="l">
              <a:lnSpc>
                <a:spcPct val="100000"/>
              </a:lnSpc>
              <a:spcBef>
                <a:spcPts val="600"/>
              </a:spcBef>
              <a:spcAft>
                <a:spcPts val="0"/>
              </a:spcAft>
              <a:buNone/>
            </a:pPr>
            <a:br>
              <a:rPr b="0" i="0" lang="en-US" sz="1600" u="none" cap="none" strike="noStrike">
                <a:solidFill>
                  <a:srgbClr val="000000"/>
                </a:solidFill>
                <a:latin typeface="Arial"/>
                <a:ea typeface="Arial"/>
                <a:cs typeface="Arial"/>
                <a:sym typeface="Arial"/>
              </a:rPr>
            </a:br>
            <a:endParaRPr b="0" i="0" sz="1600" u="none" cap="none" strike="noStrike">
              <a:solidFill>
                <a:schemeClr val="dk2"/>
              </a:solidFill>
              <a:latin typeface="Arial"/>
              <a:ea typeface="Arial"/>
              <a:cs typeface="Arial"/>
              <a:sym typeface="Arial"/>
            </a:endParaRPr>
          </a:p>
        </p:txBody>
      </p:sp>
      <p:pic>
        <p:nvPicPr>
          <p:cNvPr descr="https://lh7-us.googleusercontent.com/y0HBZMTixYVg8pxvt-I1UA3hq-mDGwmf7-BERbV5rk4geVFgG141CIMpWWG328CkoATCO0sLvGy4l3KnFiY7av7P_zzmM1A703dYhYE7-xFQxuqOl1K-aun4FG3Bqfgn_78xmeGKsN04liWRjO61kUs" id="375" name="Google Shape;375;p5"/>
          <p:cNvPicPr preferRelativeResize="0"/>
          <p:nvPr/>
        </p:nvPicPr>
        <p:blipFill rotWithShape="1">
          <a:blip r:embed="rId3">
            <a:alphaModFix/>
          </a:blip>
          <a:srcRect b="0" l="0" r="0" t="0"/>
          <a:stretch/>
        </p:blipFill>
        <p:spPr>
          <a:xfrm>
            <a:off x="5117722" y="838036"/>
            <a:ext cx="3358262" cy="430546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6"/>
          <p:cNvSpPr txBox="1"/>
          <p:nvPr>
            <p:ph type="title"/>
          </p:nvPr>
        </p:nvSpPr>
        <p:spPr>
          <a:xfrm>
            <a:off x="710000" y="1282930"/>
            <a:ext cx="6468040" cy="82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US"/>
              <a:t>River Continuum</a:t>
            </a:r>
            <a:endParaRPr/>
          </a:p>
        </p:txBody>
      </p:sp>
      <p:sp>
        <p:nvSpPr>
          <p:cNvPr id="381" name="Google Shape;381;p6"/>
          <p:cNvSpPr txBox="1"/>
          <p:nvPr>
            <p:ph idx="1" type="subTitle"/>
          </p:nvPr>
        </p:nvSpPr>
        <p:spPr>
          <a:xfrm>
            <a:off x="710000" y="2218656"/>
            <a:ext cx="4392352" cy="186871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US">
                <a:solidFill>
                  <a:schemeClr val="dk2"/>
                </a:solidFill>
              </a:rPr>
              <a:t>Definition</a:t>
            </a:r>
            <a:r>
              <a:rPr lang="en-US">
                <a:solidFill>
                  <a:schemeClr val="dk2"/>
                </a:solidFill>
              </a:rPr>
              <a:t>: the concept that a river is a predictable physical, chemical, and biological continuum of attributes</a:t>
            </a:r>
            <a:endParaRPr/>
          </a:p>
          <a:p>
            <a:pPr indent="0" lvl="0" marL="0" rtl="0" algn="l">
              <a:lnSpc>
                <a:spcPct val="100000"/>
              </a:lnSpc>
              <a:spcBef>
                <a:spcPts val="0"/>
              </a:spcBef>
              <a:spcAft>
                <a:spcPts val="0"/>
              </a:spcAft>
              <a:buSzPts val="1800"/>
              <a:buNone/>
            </a:pPr>
            <a:r>
              <a:t/>
            </a:r>
            <a:endParaRPr>
              <a:solidFill>
                <a:schemeClr val="dk2"/>
              </a:solidFill>
            </a:endParaRPr>
          </a:p>
          <a:p>
            <a:pPr indent="0" lvl="0" marL="0" rtl="0" algn="l">
              <a:lnSpc>
                <a:spcPct val="100000"/>
              </a:lnSpc>
              <a:spcBef>
                <a:spcPts val="0"/>
              </a:spcBef>
              <a:spcAft>
                <a:spcPts val="0"/>
              </a:spcAft>
              <a:buSzPts val="1800"/>
              <a:buNone/>
            </a:pPr>
            <a:r>
              <a:rPr lang="en-US">
                <a:solidFill>
                  <a:schemeClr val="dk2"/>
                </a:solidFill>
              </a:rPr>
              <a:t>The river continuum refers to the common patterns of change in these attributes that occur as water moves upstream to downstream.</a:t>
            </a:r>
            <a:endParaRPr>
              <a:solidFill>
                <a:schemeClr val="dk2"/>
              </a:solidFill>
            </a:endParaRPr>
          </a:p>
        </p:txBody>
      </p:sp>
      <p:pic>
        <p:nvPicPr>
          <p:cNvPr id="382" name="Google Shape;382;p6"/>
          <p:cNvPicPr preferRelativeResize="0"/>
          <p:nvPr/>
        </p:nvPicPr>
        <p:blipFill rotWithShape="1">
          <a:blip r:embed="rId3">
            <a:alphaModFix/>
          </a:blip>
          <a:srcRect b="0" l="0" r="0" t="0"/>
          <a:stretch/>
        </p:blipFill>
        <p:spPr>
          <a:xfrm>
            <a:off x="4919472" y="2087719"/>
            <a:ext cx="1919511" cy="178019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7"/>
          <p:cNvSpPr txBox="1"/>
          <p:nvPr>
            <p:ph type="title"/>
          </p:nvPr>
        </p:nvSpPr>
        <p:spPr>
          <a:xfrm>
            <a:off x="540000" y="363275"/>
            <a:ext cx="5028696"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US" sz="2800"/>
              <a:t>River Continuum: Upstream to Downstream Trends</a:t>
            </a:r>
            <a:endParaRPr sz="2800"/>
          </a:p>
        </p:txBody>
      </p:sp>
      <p:sp>
        <p:nvSpPr>
          <p:cNvPr id="388" name="Google Shape;388;p7"/>
          <p:cNvSpPr txBox="1"/>
          <p:nvPr/>
        </p:nvSpPr>
        <p:spPr>
          <a:xfrm>
            <a:off x="558540" y="1230076"/>
            <a:ext cx="2495808" cy="324133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600" u="sng" cap="none" strike="noStrike">
                <a:solidFill>
                  <a:schemeClr val="dk2"/>
                </a:solidFill>
                <a:latin typeface="Arial"/>
                <a:ea typeface="Arial"/>
                <a:cs typeface="Arial"/>
                <a:sym typeface="Arial"/>
              </a:rPr>
              <a:t>Increases Downstream:</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2"/>
                </a:solidFill>
                <a:latin typeface="Arial"/>
                <a:ea typeface="Arial"/>
                <a:cs typeface="Arial"/>
                <a:sym typeface="Arial"/>
              </a:rPr>
              <a:t>Most chemical parameters (alkalinity and hardness)</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2"/>
                </a:solidFill>
                <a:latin typeface="Arial"/>
                <a:ea typeface="Arial"/>
                <a:cs typeface="Arial"/>
                <a:sym typeface="Arial"/>
              </a:rPr>
              <a:t>Temperature</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2"/>
                </a:solidFill>
                <a:latin typeface="Arial"/>
                <a:ea typeface="Arial"/>
                <a:cs typeface="Arial"/>
                <a:sym typeface="Arial"/>
              </a:rPr>
              <a:t>Turbidity</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2"/>
                </a:solidFill>
                <a:latin typeface="Arial"/>
                <a:ea typeface="Arial"/>
                <a:cs typeface="Arial"/>
                <a:sym typeface="Arial"/>
              </a:rPr>
              <a:t>Pool/riffle ratio</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2"/>
                </a:solidFill>
                <a:latin typeface="Arial"/>
                <a:ea typeface="Arial"/>
                <a:cs typeface="Arial"/>
                <a:sym typeface="Arial"/>
              </a:rPr>
              <a:t>Width and depth</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2"/>
                </a:solidFill>
                <a:latin typeface="Arial"/>
                <a:ea typeface="Arial"/>
                <a:cs typeface="Arial"/>
                <a:sym typeface="Arial"/>
              </a:rPr>
              <a:t>Pools</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2"/>
                </a:solidFill>
                <a:latin typeface="Arial"/>
                <a:ea typeface="Arial"/>
                <a:cs typeface="Arial"/>
                <a:sym typeface="Arial"/>
              </a:rPr>
              <a:t>Sinuosity</a:t>
            </a:r>
            <a:endParaRPr b="0" i="0" sz="1600" u="none" cap="none" strike="noStrike">
              <a:solidFill>
                <a:schemeClr val="dk2"/>
              </a:solidFill>
              <a:latin typeface="Arial"/>
              <a:ea typeface="Arial"/>
              <a:cs typeface="Arial"/>
              <a:sym typeface="Arial"/>
            </a:endParaRPr>
          </a:p>
          <a:p>
            <a:pPr indent="-184150" lvl="0" marL="285750" marR="0" rtl="0" algn="l">
              <a:lnSpc>
                <a:spcPct val="100000"/>
              </a:lnSpc>
              <a:spcBef>
                <a:spcPts val="0"/>
              </a:spcBef>
              <a:spcAft>
                <a:spcPts val="0"/>
              </a:spcAft>
              <a:buClr>
                <a:srgbClr val="000000"/>
              </a:buClr>
              <a:buSzPts val="1600"/>
              <a:buFont typeface="Arial"/>
              <a:buNone/>
            </a:pPr>
            <a:r>
              <a:t/>
            </a:r>
            <a:endParaRPr b="1" i="0" sz="1600" u="sng" cap="none" strike="noStrike">
              <a:solidFill>
                <a:schemeClr val="dk2"/>
              </a:solidFill>
              <a:latin typeface="Arial"/>
              <a:ea typeface="Arial"/>
              <a:cs typeface="Arial"/>
              <a:sym typeface="Arial"/>
            </a:endParaRPr>
          </a:p>
          <a:p>
            <a:pPr indent="-184150" lvl="0" marL="285750" marR="0" rtl="0" algn="l">
              <a:lnSpc>
                <a:spcPct val="100000"/>
              </a:lnSpc>
              <a:spcBef>
                <a:spcPts val="0"/>
              </a:spcBef>
              <a:spcAft>
                <a:spcPts val="0"/>
              </a:spcAft>
              <a:buClr>
                <a:srgbClr val="000000"/>
              </a:buClr>
              <a:buSzPts val="1600"/>
              <a:buFont typeface="Arial"/>
              <a:buNone/>
            </a:pPr>
            <a:r>
              <a:t/>
            </a:r>
            <a:endParaRPr b="1" i="0" sz="1600" u="sng" cap="none" strike="noStrike">
              <a:solidFill>
                <a:schemeClr val="dk2"/>
              </a:solidFill>
              <a:latin typeface="Arial"/>
              <a:ea typeface="Arial"/>
              <a:cs typeface="Arial"/>
              <a:sym typeface="Arial"/>
            </a:endParaRPr>
          </a:p>
          <a:p>
            <a:pPr indent="-184150" lvl="0" marL="285750" marR="0" rtl="0" algn="l">
              <a:lnSpc>
                <a:spcPct val="100000"/>
              </a:lnSpc>
              <a:spcBef>
                <a:spcPts val="0"/>
              </a:spcBef>
              <a:spcAft>
                <a:spcPts val="0"/>
              </a:spcAft>
              <a:buClr>
                <a:srgbClr val="000000"/>
              </a:buClr>
              <a:buSzPts val="1600"/>
              <a:buFont typeface="Arial"/>
              <a:buNone/>
            </a:pPr>
            <a:r>
              <a:t/>
            </a:r>
            <a:endParaRPr b="1" i="0" sz="1600" u="sng"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600" u="sng" cap="none" strike="noStrike">
              <a:solidFill>
                <a:schemeClr val="dk2"/>
              </a:solidFill>
              <a:latin typeface="Arial"/>
              <a:ea typeface="Arial"/>
              <a:cs typeface="Arial"/>
              <a:sym typeface="Arial"/>
            </a:endParaRPr>
          </a:p>
        </p:txBody>
      </p:sp>
      <p:sp>
        <p:nvSpPr>
          <p:cNvPr id="389" name="Google Shape;389;p7"/>
          <p:cNvSpPr txBox="1"/>
          <p:nvPr/>
        </p:nvSpPr>
        <p:spPr>
          <a:xfrm>
            <a:off x="6217920" y="1255087"/>
            <a:ext cx="2148840"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sng" cap="none" strike="noStrike">
                <a:solidFill>
                  <a:srgbClr val="285E89"/>
                </a:solidFill>
                <a:latin typeface="Arial"/>
                <a:ea typeface="Arial"/>
                <a:cs typeface="Arial"/>
                <a:sym typeface="Arial"/>
              </a:rPr>
              <a:t>Decreases Downstream:</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285E89"/>
                </a:solidFill>
                <a:latin typeface="Arial"/>
                <a:ea typeface="Arial"/>
                <a:cs typeface="Arial"/>
                <a:sym typeface="Arial"/>
              </a:rPr>
              <a:t>Dissolved oxygen</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285E89"/>
                </a:solidFill>
                <a:latin typeface="Arial"/>
                <a:ea typeface="Arial"/>
                <a:cs typeface="Arial"/>
                <a:sym typeface="Arial"/>
              </a:rPr>
              <a:t>Stream substrate size</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285E89"/>
                </a:solidFill>
                <a:latin typeface="Arial"/>
                <a:ea typeface="Arial"/>
                <a:cs typeface="Arial"/>
                <a:sym typeface="Arial"/>
              </a:rPr>
              <a:t>Canopy shade</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285E89"/>
                </a:solidFill>
                <a:latin typeface="Arial"/>
                <a:ea typeface="Arial"/>
                <a:cs typeface="Arial"/>
                <a:sym typeface="Arial"/>
              </a:rPr>
              <a:t>Riffles</a:t>
            </a:r>
            <a:endParaRPr/>
          </a:p>
        </p:txBody>
      </p:sp>
      <p:sp>
        <p:nvSpPr>
          <p:cNvPr id="390" name="Google Shape;390;p7"/>
          <p:cNvSpPr txBox="1"/>
          <p:nvPr/>
        </p:nvSpPr>
        <p:spPr>
          <a:xfrm>
            <a:off x="3337560" y="1255087"/>
            <a:ext cx="2697480" cy="17851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sng" cap="none" strike="noStrike">
                <a:solidFill>
                  <a:schemeClr val="dk2"/>
                </a:solidFill>
                <a:latin typeface="Arial"/>
                <a:ea typeface="Arial"/>
                <a:cs typeface="Arial"/>
                <a:sym typeface="Arial"/>
              </a:rPr>
              <a:t>Remains neutral/depends on other factors:</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2"/>
                </a:solidFill>
                <a:latin typeface="Arial"/>
                <a:ea typeface="Arial"/>
                <a:cs typeface="Arial"/>
                <a:sym typeface="Arial"/>
              </a:rPr>
              <a:t>pH</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2"/>
                </a:solidFill>
                <a:latin typeface="Arial"/>
                <a:ea typeface="Arial"/>
                <a:cs typeface="Arial"/>
                <a:sym typeface="Arial"/>
              </a:rPr>
              <a:t>Bank stability</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2"/>
                </a:solidFill>
                <a:latin typeface="Arial"/>
                <a:ea typeface="Arial"/>
                <a:cs typeface="Arial"/>
                <a:sym typeface="Arial"/>
              </a:rPr>
              <a:t>Sedimentation</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2"/>
                </a:solidFill>
                <a:latin typeface="Arial"/>
                <a:ea typeface="Arial"/>
                <a:cs typeface="Arial"/>
                <a:sym typeface="Arial"/>
              </a:rPr>
              <a:t>Riparian vegetation type</a:t>
            </a:r>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descr="River Graphic Black White Landscape Sketch Illustration Vector Stock  Illustration - Download Image Now - iStock" id="391" name="Google Shape;391;p7"/>
          <p:cNvPicPr preferRelativeResize="0"/>
          <p:nvPr/>
        </p:nvPicPr>
        <p:blipFill rotWithShape="1">
          <a:blip r:embed="rId3">
            <a:alphaModFix/>
          </a:blip>
          <a:srcRect b="0" l="0" r="0" t="0"/>
          <a:stretch/>
        </p:blipFill>
        <p:spPr>
          <a:xfrm>
            <a:off x="4686300" y="3040191"/>
            <a:ext cx="2598196" cy="194864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8"/>
          <p:cNvSpPr txBox="1"/>
          <p:nvPr>
            <p:ph type="title"/>
          </p:nvPr>
        </p:nvSpPr>
        <p:spPr>
          <a:xfrm>
            <a:off x="1234944" y="363275"/>
            <a:ext cx="3812544"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Pools and Riffles</a:t>
            </a:r>
            <a:endParaRPr/>
          </a:p>
        </p:txBody>
      </p:sp>
      <p:sp>
        <p:nvSpPr>
          <p:cNvPr id="397" name="Google Shape;397;p8"/>
          <p:cNvSpPr txBox="1"/>
          <p:nvPr/>
        </p:nvSpPr>
        <p:spPr>
          <a:xfrm>
            <a:off x="1234944" y="1284940"/>
            <a:ext cx="3730248" cy="324133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chemeClr val="dk2"/>
                </a:solidFill>
                <a:latin typeface="Arial"/>
                <a:ea typeface="Arial"/>
                <a:cs typeface="Arial"/>
                <a:sym typeface="Arial"/>
              </a:rPr>
              <a:t>Pool/Riffle Ratio</a:t>
            </a:r>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chemeClr val="dk2"/>
                </a:solidFill>
                <a:latin typeface="Arial"/>
                <a:ea typeface="Arial"/>
                <a:cs typeface="Arial"/>
                <a:sym typeface="Arial"/>
              </a:rPr>
              <a:t>Pools</a:t>
            </a:r>
            <a:r>
              <a:rPr b="0" i="0" lang="en-US" sz="1400" u="none" cap="none" strike="noStrike">
                <a:solidFill>
                  <a:schemeClr val="dk2"/>
                </a:solidFill>
                <a:latin typeface="Arial"/>
                <a:ea typeface="Arial"/>
                <a:cs typeface="Arial"/>
                <a:sym typeface="Arial"/>
              </a:rPr>
              <a:t> - deep areas in the river where water gathers and slows down</a:t>
            </a:r>
            <a:endParaRPr b="0" i="0" sz="1400" u="none" cap="none" strike="noStrike">
              <a:solidFill>
                <a:schemeClr val="dk2"/>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chemeClr val="dk2"/>
                </a:solidFill>
                <a:latin typeface="Arial"/>
                <a:ea typeface="Arial"/>
                <a:cs typeface="Arial"/>
                <a:sym typeface="Arial"/>
              </a:rPr>
              <a:t>Riffles</a:t>
            </a:r>
            <a:r>
              <a:rPr b="0" i="0" lang="en-US" sz="1400" u="none" cap="none" strike="noStrike">
                <a:solidFill>
                  <a:schemeClr val="dk2"/>
                </a:solidFill>
                <a:latin typeface="Arial"/>
                <a:ea typeface="Arial"/>
                <a:cs typeface="Arial"/>
                <a:sym typeface="Arial"/>
              </a:rPr>
              <a:t> - shallow, fast-moving areas in the river that produce “riffles” or small waves on the water’s surface</a:t>
            </a:r>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chemeClr val="dk2"/>
                </a:solidFill>
                <a:latin typeface="Arial"/>
                <a:ea typeface="Arial"/>
                <a:cs typeface="Arial"/>
                <a:sym typeface="Arial"/>
              </a:rPr>
              <a:t>Thalweg</a:t>
            </a:r>
            <a:r>
              <a:rPr b="0" i="0" lang="en-US" sz="1400" u="none" cap="none" strike="noStrike">
                <a:solidFill>
                  <a:schemeClr val="dk2"/>
                </a:solidFill>
                <a:latin typeface="Arial"/>
                <a:ea typeface="Arial"/>
                <a:cs typeface="Arial"/>
                <a:sym typeface="Arial"/>
              </a:rPr>
              <a:t> – a line drawn by connecting all of the lowest points in a river</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chemeClr val="dk2"/>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2"/>
                </a:solidFill>
                <a:latin typeface="Arial"/>
                <a:ea typeface="Arial"/>
                <a:cs typeface="Arial"/>
                <a:sym typeface="Arial"/>
              </a:rPr>
              <a:t>Larger river = larger pool/riffle ratio (greater than one)</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2"/>
                </a:solidFill>
                <a:latin typeface="Arial"/>
                <a:ea typeface="Arial"/>
                <a:cs typeface="Arial"/>
                <a:sym typeface="Arial"/>
              </a:rPr>
              <a:t>More riffles are often found in smaller streams and/or streams with coarser substrate (e.g. gravel or cobble).</a:t>
            </a:r>
            <a:endParaRPr b="0" i="0" sz="1400" u="none" cap="none" strike="noStrike">
              <a:solidFill>
                <a:schemeClr val="dk2"/>
              </a:solidFill>
              <a:latin typeface="Arial"/>
              <a:ea typeface="Arial"/>
              <a:cs typeface="Arial"/>
              <a:sym typeface="Arial"/>
            </a:endParaRPr>
          </a:p>
        </p:txBody>
      </p:sp>
      <p:pic>
        <p:nvPicPr>
          <p:cNvPr descr="https://lh7-us.googleusercontent.com/9s4un7t3eQLzbWGtJy53PW9Nzpakp8HleYQ16LxfA92PZXMRkswKGQFme6hFSOJ6R48oF2Cvmq9N-JrSXM8wutrGtAmJ_r6XWTM1ZkAbFrEq6OskfJrsntk0ePyjGSEELQ-No6M0XsPEy5gZaSK8vkw" id="398" name="Google Shape;398;p8"/>
          <p:cNvPicPr preferRelativeResize="0"/>
          <p:nvPr/>
        </p:nvPicPr>
        <p:blipFill rotWithShape="1">
          <a:blip r:embed="rId3">
            <a:alphaModFix/>
          </a:blip>
          <a:srcRect b="0" l="0" r="0" t="0"/>
          <a:stretch/>
        </p:blipFill>
        <p:spPr>
          <a:xfrm>
            <a:off x="5376799" y="972551"/>
            <a:ext cx="2771775" cy="32099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9"/>
          <p:cNvSpPr txBox="1"/>
          <p:nvPr>
            <p:ph type="title"/>
          </p:nvPr>
        </p:nvSpPr>
        <p:spPr>
          <a:xfrm>
            <a:off x="540000" y="482147"/>
            <a:ext cx="80640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700"/>
              <a:buNone/>
            </a:pPr>
            <a:r>
              <a:rPr lang="en-US" sz="2400"/>
              <a:t>River Continuum: </a:t>
            </a:r>
            <a:br>
              <a:rPr lang="en-US" sz="2400"/>
            </a:br>
            <a:r>
              <a:rPr lang="en-US" sz="2400"/>
              <a:t>Biological Attributes</a:t>
            </a:r>
            <a:endParaRPr sz="2400"/>
          </a:p>
        </p:txBody>
      </p:sp>
      <p:sp>
        <p:nvSpPr>
          <p:cNvPr id="404" name="Google Shape;404;p9"/>
          <p:cNvSpPr txBox="1"/>
          <p:nvPr/>
        </p:nvSpPr>
        <p:spPr>
          <a:xfrm>
            <a:off x="850896" y="1147780"/>
            <a:ext cx="4434336" cy="3241339"/>
          </a:xfrm>
          <a:prstGeom prst="rect">
            <a:avLst/>
          </a:prstGeom>
          <a:noFill/>
          <a:ln>
            <a:noFill/>
          </a:ln>
        </p:spPr>
        <p:txBody>
          <a:bodyPr anchorCtr="0" anchor="t" bIns="91425" lIns="91425" spcFirstLastPara="1" rIns="91425" wrap="square" tIns="91425">
            <a:no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2"/>
                </a:solidFill>
                <a:latin typeface="Arial"/>
                <a:ea typeface="Arial"/>
                <a:cs typeface="Arial"/>
                <a:sym typeface="Arial"/>
              </a:rPr>
              <a:t>Three indicator species of cold, clear water: </a:t>
            </a:r>
            <a:r>
              <a:rPr b="1" i="0" lang="en-US" sz="1600" u="none" cap="none" strike="noStrike">
                <a:solidFill>
                  <a:schemeClr val="dk2"/>
                </a:solidFill>
                <a:latin typeface="Arial"/>
                <a:ea typeface="Arial"/>
                <a:cs typeface="Arial"/>
                <a:sym typeface="Arial"/>
              </a:rPr>
              <a:t>mayflies, stoneflies, and caddisflies</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2"/>
                </a:solidFill>
                <a:latin typeface="Arial"/>
                <a:ea typeface="Arial"/>
                <a:cs typeface="Arial"/>
                <a:sym typeface="Arial"/>
              </a:rPr>
              <a:t>These three species tend to disappear in much larger rivers because the chemical and physical attributes no longer support them.</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2"/>
                </a:solidFill>
                <a:latin typeface="Arial"/>
                <a:ea typeface="Arial"/>
                <a:cs typeface="Arial"/>
                <a:sym typeface="Arial"/>
              </a:rPr>
              <a:t>They are not very pollution-tolerant, so their presence/absence indicates river health.</a:t>
            </a:r>
            <a:endParaRPr/>
          </a:p>
          <a:p>
            <a:pPr indent="-285750" lvl="0" marL="285750" marR="0" rtl="0" algn="l">
              <a:lnSpc>
                <a:spcPct val="100000"/>
              </a:lnSpc>
              <a:spcBef>
                <a:spcPts val="0"/>
              </a:spcBef>
              <a:spcAft>
                <a:spcPts val="0"/>
              </a:spcAft>
              <a:buClr>
                <a:srgbClr val="000000"/>
              </a:buClr>
              <a:buSzPts val="1600"/>
              <a:buFont typeface="Arial"/>
              <a:buChar char="•"/>
            </a:pPr>
            <a:r>
              <a:rPr b="1" i="0" lang="en-US" sz="1600" u="none" cap="none" strike="noStrike">
                <a:solidFill>
                  <a:schemeClr val="dk2"/>
                </a:solidFill>
                <a:latin typeface="Arial"/>
                <a:ea typeface="Arial"/>
                <a:cs typeface="Arial"/>
                <a:sym typeface="Arial"/>
              </a:rPr>
              <a:t>Black flies </a:t>
            </a:r>
            <a:r>
              <a:rPr b="0" i="0" lang="en-US" sz="1600" u="none" cap="none" strike="noStrike">
                <a:solidFill>
                  <a:schemeClr val="dk2"/>
                </a:solidFill>
                <a:latin typeface="Arial"/>
                <a:ea typeface="Arial"/>
                <a:cs typeface="Arial"/>
                <a:sym typeface="Arial"/>
              </a:rPr>
              <a:t>dominate larger rivers with slower, warmer water than small streams.</a:t>
            </a:r>
            <a:br>
              <a:rPr b="0" i="0" lang="en-US" sz="1600" u="none" cap="none" strike="noStrike">
                <a:solidFill>
                  <a:schemeClr val="dk2"/>
                </a:solidFill>
                <a:latin typeface="Arial"/>
                <a:ea typeface="Arial"/>
                <a:cs typeface="Arial"/>
                <a:sym typeface="Arial"/>
              </a:rPr>
            </a:br>
            <a:endParaRPr b="0" i="0" sz="1600" u="none" cap="none" strike="noStrike">
              <a:solidFill>
                <a:schemeClr val="dk2"/>
              </a:solidFill>
              <a:latin typeface="Arial"/>
              <a:ea typeface="Arial"/>
              <a:cs typeface="Arial"/>
              <a:sym typeface="Arial"/>
            </a:endParaRPr>
          </a:p>
        </p:txBody>
      </p:sp>
      <p:pic>
        <p:nvPicPr>
          <p:cNvPr id="405" name="Google Shape;405;p9"/>
          <p:cNvPicPr preferRelativeResize="0"/>
          <p:nvPr/>
        </p:nvPicPr>
        <p:blipFill rotWithShape="1">
          <a:blip r:embed="rId3">
            <a:alphaModFix/>
          </a:blip>
          <a:srcRect b="0" l="0" r="0" t="0"/>
          <a:stretch/>
        </p:blipFill>
        <p:spPr>
          <a:xfrm rot="-5400000">
            <a:off x="5413999" y="2437763"/>
            <a:ext cx="3473065" cy="148147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Aquatic and Physical Therapy Center XL by Slidesgo">
  <a:themeElements>
    <a:clrScheme name="Simple Light">
      <a:dk1>
        <a:srgbClr val="1A4568"/>
      </a:dk1>
      <a:lt1>
        <a:srgbClr val="FFFFFF"/>
      </a:lt1>
      <a:dk2>
        <a:srgbClr val="285E89"/>
      </a:dk2>
      <a:lt2>
        <a:srgbClr val="80C9DD"/>
      </a:lt2>
      <a:accent1>
        <a:srgbClr val="285E89"/>
      </a:accent1>
      <a:accent2>
        <a:srgbClr val="9DCEDF"/>
      </a:accent2>
      <a:accent3>
        <a:srgbClr val="EFEFEF"/>
      </a:accent3>
      <a:accent4>
        <a:srgbClr val="66A5BB"/>
      </a:accent4>
      <a:accent5>
        <a:srgbClr val="EFEFEF"/>
      </a:accent5>
      <a:accent6>
        <a:srgbClr val="1A4568"/>
      </a:accent6>
      <a:hlink>
        <a:srgbClr val="285E8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Landmark, Johanna</dc:creator>
</cp:coreProperties>
</file>